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49"/>
  </p:notesMasterIdLst>
  <p:sldIdLst>
    <p:sldId id="256" r:id="rId2"/>
    <p:sldId id="280" r:id="rId3"/>
    <p:sldId id="283" r:id="rId4"/>
    <p:sldId id="389" r:id="rId5"/>
    <p:sldId id="286" r:id="rId6"/>
    <p:sldId id="288" r:id="rId7"/>
    <p:sldId id="292" r:id="rId8"/>
    <p:sldId id="295" r:id="rId9"/>
    <p:sldId id="304" r:id="rId10"/>
    <p:sldId id="306" r:id="rId11"/>
    <p:sldId id="310" r:id="rId12"/>
    <p:sldId id="311" r:id="rId13"/>
    <p:sldId id="312" r:id="rId14"/>
    <p:sldId id="313" r:id="rId15"/>
    <p:sldId id="317" r:id="rId16"/>
    <p:sldId id="318" r:id="rId17"/>
    <p:sldId id="354" r:id="rId18"/>
    <p:sldId id="358" r:id="rId19"/>
    <p:sldId id="385" r:id="rId20"/>
    <p:sldId id="386" r:id="rId21"/>
    <p:sldId id="384" r:id="rId22"/>
    <p:sldId id="359" r:id="rId23"/>
    <p:sldId id="361" r:id="rId24"/>
    <p:sldId id="360" r:id="rId25"/>
    <p:sldId id="362" r:id="rId26"/>
    <p:sldId id="363" r:id="rId27"/>
    <p:sldId id="364" r:id="rId28"/>
    <p:sldId id="365" r:id="rId29"/>
    <p:sldId id="366" r:id="rId30"/>
    <p:sldId id="367" r:id="rId31"/>
    <p:sldId id="368" r:id="rId32"/>
    <p:sldId id="369" r:id="rId33"/>
    <p:sldId id="388" r:id="rId34"/>
    <p:sldId id="370" r:id="rId35"/>
    <p:sldId id="371" r:id="rId36"/>
    <p:sldId id="372" r:id="rId37"/>
    <p:sldId id="373" r:id="rId38"/>
    <p:sldId id="374" r:id="rId39"/>
    <p:sldId id="375" r:id="rId40"/>
    <p:sldId id="376" r:id="rId41"/>
    <p:sldId id="377" r:id="rId42"/>
    <p:sldId id="378" r:id="rId43"/>
    <p:sldId id="379" r:id="rId44"/>
    <p:sldId id="380" r:id="rId45"/>
    <p:sldId id="381" r:id="rId46"/>
    <p:sldId id="382" r:id="rId47"/>
    <p:sldId id="269" r:id="rId48"/>
  </p:sldIdLst>
  <p:sldSz cx="12192000" cy="6858000"/>
  <p:notesSz cx="6858000" cy="9144000"/>
  <p:defaultTextStyle>
    <a:defPPr>
      <a:defRPr lang="nl-NL"/>
    </a:defPPr>
    <a:lvl1pPr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56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85B88A-2053-4930-B454-F9ECB16F78FE}" v="1" dt="2020-02-25T12:45:22.1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79"/>
    <p:restoredTop sz="94708"/>
  </p:normalViewPr>
  <p:slideViewPr>
    <p:cSldViewPr snapToGrid="0" snapToObjects="1">
      <p:cViewPr varScale="1">
        <p:scale>
          <a:sx n="78" d="100"/>
          <a:sy n="78" d="100"/>
        </p:scale>
        <p:origin x="82" y="2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Baeyens | Tactile Technologies" userId="9c2a1032-6d0c-485b-9ef4-710ad06ed885" providerId="ADAL" clId="{8785B88A-2053-4930-B454-F9ECB16F78FE}"/>
    <pc:docChg chg="addSld delSld modSld">
      <pc:chgData name="Steven Baeyens | Tactile Technologies" userId="9c2a1032-6d0c-485b-9ef4-710ad06ed885" providerId="ADAL" clId="{8785B88A-2053-4930-B454-F9ECB16F78FE}" dt="2020-02-25T12:49:06.983" v="24" actId="2696"/>
      <pc:docMkLst>
        <pc:docMk/>
      </pc:docMkLst>
      <pc:sldChg chg="del">
        <pc:chgData name="Steven Baeyens | Tactile Technologies" userId="9c2a1032-6d0c-485b-9ef4-710ad06ed885" providerId="ADAL" clId="{8785B88A-2053-4930-B454-F9ECB16F78FE}" dt="2020-02-25T12:44:27.713" v="0" actId="2696"/>
        <pc:sldMkLst>
          <pc:docMk/>
          <pc:sldMk cId="0" sldId="258"/>
        </pc:sldMkLst>
      </pc:sldChg>
      <pc:sldChg chg="del">
        <pc:chgData name="Steven Baeyens | Tactile Technologies" userId="9c2a1032-6d0c-485b-9ef4-710ad06ed885" providerId="ADAL" clId="{8785B88A-2053-4930-B454-F9ECB16F78FE}" dt="2020-02-25T12:44:30.911" v="1" actId="2696"/>
        <pc:sldMkLst>
          <pc:docMk/>
          <pc:sldMk cId="0" sldId="274"/>
        </pc:sldMkLst>
      </pc:sldChg>
      <pc:sldChg chg="del">
        <pc:chgData name="Steven Baeyens | Tactile Technologies" userId="9c2a1032-6d0c-485b-9ef4-710ad06ed885" providerId="ADAL" clId="{8785B88A-2053-4930-B454-F9ECB16F78FE}" dt="2020-02-25T12:44:38.100" v="2" actId="2696"/>
        <pc:sldMkLst>
          <pc:docMk/>
          <pc:sldMk cId="0" sldId="275"/>
        </pc:sldMkLst>
      </pc:sldChg>
      <pc:sldChg chg="del">
        <pc:chgData name="Steven Baeyens | Tactile Technologies" userId="9c2a1032-6d0c-485b-9ef4-710ad06ed885" providerId="ADAL" clId="{8785B88A-2053-4930-B454-F9ECB16F78FE}" dt="2020-02-25T12:44:48.426" v="3" actId="2696"/>
        <pc:sldMkLst>
          <pc:docMk/>
          <pc:sldMk cId="0" sldId="279"/>
        </pc:sldMkLst>
      </pc:sldChg>
      <pc:sldChg chg="del">
        <pc:chgData name="Steven Baeyens | Tactile Technologies" userId="9c2a1032-6d0c-485b-9ef4-710ad06ed885" providerId="ADAL" clId="{8785B88A-2053-4930-B454-F9ECB16F78FE}" dt="2020-02-25T12:44:57.325" v="4" actId="2696"/>
        <pc:sldMkLst>
          <pc:docMk/>
          <pc:sldMk cId="0" sldId="281"/>
        </pc:sldMkLst>
      </pc:sldChg>
      <pc:sldChg chg="del">
        <pc:chgData name="Steven Baeyens | Tactile Technologies" userId="9c2a1032-6d0c-485b-9ef4-710ad06ed885" providerId="ADAL" clId="{8785B88A-2053-4930-B454-F9ECB16F78FE}" dt="2020-02-25T12:45:05.773" v="5" actId="2696"/>
        <pc:sldMkLst>
          <pc:docMk/>
          <pc:sldMk cId="0" sldId="284"/>
        </pc:sldMkLst>
      </pc:sldChg>
      <pc:sldChg chg="del">
        <pc:chgData name="Steven Baeyens | Tactile Technologies" userId="9c2a1032-6d0c-485b-9ef4-710ad06ed885" providerId="ADAL" clId="{8785B88A-2053-4930-B454-F9ECB16F78FE}" dt="2020-02-25T12:47:56.739" v="22" actId="2696"/>
        <pc:sldMkLst>
          <pc:docMk/>
          <pc:sldMk cId="0" sldId="285"/>
        </pc:sldMkLst>
      </pc:sldChg>
      <pc:sldChg chg="del">
        <pc:chgData name="Steven Baeyens | Tactile Technologies" userId="9c2a1032-6d0c-485b-9ef4-710ad06ed885" providerId="ADAL" clId="{8785B88A-2053-4930-B454-F9ECB16F78FE}" dt="2020-02-25T12:45:17.491" v="6" actId="2696"/>
        <pc:sldMkLst>
          <pc:docMk/>
          <pc:sldMk cId="0" sldId="287"/>
        </pc:sldMkLst>
      </pc:sldChg>
      <pc:sldChg chg="del">
        <pc:chgData name="Steven Baeyens | Tactile Technologies" userId="9c2a1032-6d0c-485b-9ef4-710ad06ed885" providerId="ADAL" clId="{8785B88A-2053-4930-B454-F9ECB16F78FE}" dt="2020-02-25T12:45:37.591" v="9" actId="2696"/>
        <pc:sldMkLst>
          <pc:docMk/>
          <pc:sldMk cId="0" sldId="293"/>
        </pc:sldMkLst>
      </pc:sldChg>
      <pc:sldChg chg="del">
        <pc:chgData name="Steven Baeyens | Tactile Technologies" userId="9c2a1032-6d0c-485b-9ef4-710ad06ed885" providerId="ADAL" clId="{8785B88A-2053-4930-B454-F9ECB16F78FE}" dt="2020-02-25T12:45:40.586" v="10" actId="2696"/>
        <pc:sldMkLst>
          <pc:docMk/>
          <pc:sldMk cId="0" sldId="294"/>
        </pc:sldMkLst>
      </pc:sldChg>
      <pc:sldChg chg="del">
        <pc:chgData name="Steven Baeyens | Tactile Technologies" userId="9c2a1032-6d0c-485b-9ef4-710ad06ed885" providerId="ADAL" clId="{8785B88A-2053-4930-B454-F9ECB16F78FE}" dt="2020-02-25T12:45:46.616" v="11" actId="2696"/>
        <pc:sldMkLst>
          <pc:docMk/>
          <pc:sldMk cId="0" sldId="296"/>
        </pc:sldMkLst>
      </pc:sldChg>
      <pc:sldChg chg="del">
        <pc:chgData name="Steven Baeyens | Tactile Technologies" userId="9c2a1032-6d0c-485b-9ef4-710ad06ed885" providerId="ADAL" clId="{8785B88A-2053-4930-B454-F9ECB16F78FE}" dt="2020-02-25T12:45:52.615" v="12" actId="2696"/>
        <pc:sldMkLst>
          <pc:docMk/>
          <pc:sldMk cId="0" sldId="297"/>
        </pc:sldMkLst>
      </pc:sldChg>
      <pc:sldChg chg="del">
        <pc:chgData name="Steven Baeyens | Tactile Technologies" userId="9c2a1032-6d0c-485b-9ef4-710ad06ed885" providerId="ADAL" clId="{8785B88A-2053-4930-B454-F9ECB16F78FE}" dt="2020-02-25T12:45:52.615" v="12" actId="2696"/>
        <pc:sldMkLst>
          <pc:docMk/>
          <pc:sldMk cId="0" sldId="298"/>
        </pc:sldMkLst>
      </pc:sldChg>
      <pc:sldChg chg="del">
        <pc:chgData name="Steven Baeyens | Tactile Technologies" userId="9c2a1032-6d0c-485b-9ef4-710ad06ed885" providerId="ADAL" clId="{8785B88A-2053-4930-B454-F9ECB16F78FE}" dt="2020-02-25T12:46:16.658" v="15" actId="2696"/>
        <pc:sldMkLst>
          <pc:docMk/>
          <pc:sldMk cId="0" sldId="299"/>
        </pc:sldMkLst>
      </pc:sldChg>
      <pc:sldChg chg="del">
        <pc:chgData name="Steven Baeyens | Tactile Technologies" userId="9c2a1032-6d0c-485b-9ef4-710ad06ed885" providerId="ADAL" clId="{8785B88A-2053-4930-B454-F9ECB16F78FE}" dt="2020-02-25T12:46:04.561" v="13" actId="2696"/>
        <pc:sldMkLst>
          <pc:docMk/>
          <pc:sldMk cId="0" sldId="300"/>
        </pc:sldMkLst>
      </pc:sldChg>
      <pc:sldChg chg="del">
        <pc:chgData name="Steven Baeyens | Tactile Technologies" userId="9c2a1032-6d0c-485b-9ef4-710ad06ed885" providerId="ADAL" clId="{8785B88A-2053-4930-B454-F9ECB16F78FE}" dt="2020-02-25T12:46:04.561" v="13" actId="2696"/>
        <pc:sldMkLst>
          <pc:docMk/>
          <pc:sldMk cId="0" sldId="301"/>
        </pc:sldMkLst>
      </pc:sldChg>
      <pc:sldChg chg="del">
        <pc:chgData name="Steven Baeyens | Tactile Technologies" userId="9c2a1032-6d0c-485b-9ef4-710ad06ed885" providerId="ADAL" clId="{8785B88A-2053-4930-B454-F9ECB16F78FE}" dt="2020-02-25T12:46:04.561" v="13" actId="2696"/>
        <pc:sldMkLst>
          <pc:docMk/>
          <pc:sldMk cId="0" sldId="302"/>
        </pc:sldMkLst>
      </pc:sldChg>
      <pc:sldChg chg="del">
        <pc:chgData name="Steven Baeyens | Tactile Technologies" userId="9c2a1032-6d0c-485b-9ef4-710ad06ed885" providerId="ADAL" clId="{8785B88A-2053-4930-B454-F9ECB16F78FE}" dt="2020-02-25T12:46:13.529" v="14" actId="2696"/>
        <pc:sldMkLst>
          <pc:docMk/>
          <pc:sldMk cId="0" sldId="303"/>
        </pc:sldMkLst>
      </pc:sldChg>
      <pc:sldChg chg="del">
        <pc:chgData name="Steven Baeyens | Tactile Technologies" userId="9c2a1032-6d0c-485b-9ef4-710ad06ed885" providerId="ADAL" clId="{8785B88A-2053-4930-B454-F9ECB16F78FE}" dt="2020-02-25T12:46:26.057" v="16" actId="2696"/>
        <pc:sldMkLst>
          <pc:docMk/>
          <pc:sldMk cId="0" sldId="305"/>
        </pc:sldMkLst>
      </pc:sldChg>
      <pc:sldChg chg="del">
        <pc:chgData name="Steven Baeyens | Tactile Technologies" userId="9c2a1032-6d0c-485b-9ef4-710ad06ed885" providerId="ADAL" clId="{8785B88A-2053-4930-B454-F9ECB16F78FE}" dt="2020-02-25T12:46:38.763" v="17" actId="2696"/>
        <pc:sldMkLst>
          <pc:docMk/>
          <pc:sldMk cId="0" sldId="307"/>
        </pc:sldMkLst>
      </pc:sldChg>
      <pc:sldChg chg="del">
        <pc:chgData name="Steven Baeyens | Tactile Technologies" userId="9c2a1032-6d0c-485b-9ef4-710ad06ed885" providerId="ADAL" clId="{8785B88A-2053-4930-B454-F9ECB16F78FE}" dt="2020-02-25T12:46:43.878" v="18" actId="2696"/>
        <pc:sldMkLst>
          <pc:docMk/>
          <pc:sldMk cId="0" sldId="308"/>
        </pc:sldMkLst>
      </pc:sldChg>
      <pc:sldChg chg="del">
        <pc:chgData name="Steven Baeyens | Tactile Technologies" userId="9c2a1032-6d0c-485b-9ef4-710ad06ed885" providerId="ADAL" clId="{8785B88A-2053-4930-B454-F9ECB16F78FE}" dt="2020-02-25T12:46:47.944" v="19" actId="2696"/>
        <pc:sldMkLst>
          <pc:docMk/>
          <pc:sldMk cId="0" sldId="309"/>
        </pc:sldMkLst>
      </pc:sldChg>
      <pc:sldChg chg="del">
        <pc:chgData name="Steven Baeyens | Tactile Technologies" userId="9c2a1032-6d0c-485b-9ef4-710ad06ed885" providerId="ADAL" clId="{8785B88A-2053-4930-B454-F9ECB16F78FE}" dt="2020-02-25T12:47:28.454" v="21" actId="2696"/>
        <pc:sldMkLst>
          <pc:docMk/>
          <pc:sldMk cId="0" sldId="314"/>
        </pc:sldMkLst>
      </pc:sldChg>
      <pc:sldChg chg="del">
        <pc:chgData name="Steven Baeyens | Tactile Technologies" userId="9c2a1032-6d0c-485b-9ef4-710ad06ed885" providerId="ADAL" clId="{8785B88A-2053-4930-B454-F9ECB16F78FE}" dt="2020-02-25T12:47:20.808" v="20" actId="2696"/>
        <pc:sldMkLst>
          <pc:docMk/>
          <pc:sldMk cId="0" sldId="315"/>
        </pc:sldMkLst>
      </pc:sldChg>
      <pc:sldChg chg="del">
        <pc:chgData name="Steven Baeyens | Tactile Technologies" userId="9c2a1032-6d0c-485b-9ef4-710ad06ed885" providerId="ADAL" clId="{8785B88A-2053-4930-B454-F9ECB16F78FE}" dt="2020-02-25T12:47:20.808" v="20" actId="2696"/>
        <pc:sldMkLst>
          <pc:docMk/>
          <pc:sldMk cId="0" sldId="316"/>
        </pc:sldMkLst>
      </pc:sldChg>
      <pc:sldChg chg="del">
        <pc:chgData name="Steven Baeyens | Tactile Technologies" userId="9c2a1032-6d0c-485b-9ef4-710ad06ed885" providerId="ADAL" clId="{8785B88A-2053-4930-B454-F9ECB16F78FE}" dt="2020-02-25T12:47:56.739" v="22" actId="2696"/>
        <pc:sldMkLst>
          <pc:docMk/>
          <pc:sldMk cId="0" sldId="319"/>
        </pc:sldMkLst>
      </pc:sldChg>
      <pc:sldChg chg="del">
        <pc:chgData name="Steven Baeyens | Tactile Technologies" userId="9c2a1032-6d0c-485b-9ef4-710ad06ed885" providerId="ADAL" clId="{8785B88A-2053-4930-B454-F9ECB16F78FE}" dt="2020-02-25T12:47:56.739" v="22" actId="2696"/>
        <pc:sldMkLst>
          <pc:docMk/>
          <pc:sldMk cId="0" sldId="320"/>
        </pc:sldMkLst>
      </pc:sldChg>
      <pc:sldChg chg="del">
        <pc:chgData name="Steven Baeyens | Tactile Technologies" userId="9c2a1032-6d0c-485b-9ef4-710ad06ed885" providerId="ADAL" clId="{8785B88A-2053-4930-B454-F9ECB16F78FE}" dt="2020-02-25T12:47:56.739" v="22" actId="2696"/>
        <pc:sldMkLst>
          <pc:docMk/>
          <pc:sldMk cId="0" sldId="321"/>
        </pc:sldMkLst>
      </pc:sldChg>
      <pc:sldChg chg="del">
        <pc:chgData name="Steven Baeyens | Tactile Technologies" userId="9c2a1032-6d0c-485b-9ef4-710ad06ed885" providerId="ADAL" clId="{8785B88A-2053-4930-B454-F9ECB16F78FE}" dt="2020-02-25T12:47:56.739" v="22" actId="2696"/>
        <pc:sldMkLst>
          <pc:docMk/>
          <pc:sldMk cId="0" sldId="323"/>
        </pc:sldMkLst>
      </pc:sldChg>
      <pc:sldChg chg="del">
        <pc:chgData name="Steven Baeyens | Tactile Technologies" userId="9c2a1032-6d0c-485b-9ef4-710ad06ed885" providerId="ADAL" clId="{8785B88A-2053-4930-B454-F9ECB16F78FE}" dt="2020-02-25T12:47:56.739" v="22" actId="2696"/>
        <pc:sldMkLst>
          <pc:docMk/>
          <pc:sldMk cId="0" sldId="324"/>
        </pc:sldMkLst>
      </pc:sldChg>
      <pc:sldChg chg="del">
        <pc:chgData name="Steven Baeyens | Tactile Technologies" userId="9c2a1032-6d0c-485b-9ef4-710ad06ed885" providerId="ADAL" clId="{8785B88A-2053-4930-B454-F9ECB16F78FE}" dt="2020-02-25T12:47:56.739" v="22" actId="2696"/>
        <pc:sldMkLst>
          <pc:docMk/>
          <pc:sldMk cId="0" sldId="326"/>
        </pc:sldMkLst>
      </pc:sldChg>
      <pc:sldChg chg="del">
        <pc:chgData name="Steven Baeyens | Tactile Technologies" userId="9c2a1032-6d0c-485b-9ef4-710ad06ed885" providerId="ADAL" clId="{8785B88A-2053-4930-B454-F9ECB16F78FE}" dt="2020-02-25T12:47:56.739" v="22" actId="2696"/>
        <pc:sldMkLst>
          <pc:docMk/>
          <pc:sldMk cId="0" sldId="327"/>
        </pc:sldMkLst>
      </pc:sldChg>
      <pc:sldChg chg="del">
        <pc:chgData name="Steven Baeyens | Tactile Technologies" userId="9c2a1032-6d0c-485b-9ef4-710ad06ed885" providerId="ADAL" clId="{8785B88A-2053-4930-B454-F9ECB16F78FE}" dt="2020-02-25T12:47:56.739" v="22" actId="2696"/>
        <pc:sldMkLst>
          <pc:docMk/>
          <pc:sldMk cId="0" sldId="328"/>
        </pc:sldMkLst>
      </pc:sldChg>
      <pc:sldChg chg="del">
        <pc:chgData name="Steven Baeyens | Tactile Technologies" userId="9c2a1032-6d0c-485b-9ef4-710ad06ed885" providerId="ADAL" clId="{8785B88A-2053-4930-B454-F9ECB16F78FE}" dt="2020-02-25T12:47:56.739" v="22" actId="2696"/>
        <pc:sldMkLst>
          <pc:docMk/>
          <pc:sldMk cId="0" sldId="329"/>
        </pc:sldMkLst>
      </pc:sldChg>
      <pc:sldChg chg="del">
        <pc:chgData name="Steven Baeyens | Tactile Technologies" userId="9c2a1032-6d0c-485b-9ef4-710ad06ed885" providerId="ADAL" clId="{8785B88A-2053-4930-B454-F9ECB16F78FE}" dt="2020-02-25T12:47:56.739" v="22" actId="2696"/>
        <pc:sldMkLst>
          <pc:docMk/>
          <pc:sldMk cId="0" sldId="330"/>
        </pc:sldMkLst>
      </pc:sldChg>
      <pc:sldChg chg="del">
        <pc:chgData name="Steven Baeyens | Tactile Technologies" userId="9c2a1032-6d0c-485b-9ef4-710ad06ed885" providerId="ADAL" clId="{8785B88A-2053-4930-B454-F9ECB16F78FE}" dt="2020-02-25T12:47:56.739" v="22" actId="2696"/>
        <pc:sldMkLst>
          <pc:docMk/>
          <pc:sldMk cId="0" sldId="331"/>
        </pc:sldMkLst>
      </pc:sldChg>
      <pc:sldChg chg="del">
        <pc:chgData name="Steven Baeyens | Tactile Technologies" userId="9c2a1032-6d0c-485b-9ef4-710ad06ed885" providerId="ADAL" clId="{8785B88A-2053-4930-B454-F9ECB16F78FE}" dt="2020-02-25T12:47:56.739" v="22" actId="2696"/>
        <pc:sldMkLst>
          <pc:docMk/>
          <pc:sldMk cId="0" sldId="332"/>
        </pc:sldMkLst>
      </pc:sldChg>
      <pc:sldChg chg="del">
        <pc:chgData name="Steven Baeyens | Tactile Technologies" userId="9c2a1032-6d0c-485b-9ef4-710ad06ed885" providerId="ADAL" clId="{8785B88A-2053-4930-B454-F9ECB16F78FE}" dt="2020-02-25T12:47:56.739" v="22" actId="2696"/>
        <pc:sldMkLst>
          <pc:docMk/>
          <pc:sldMk cId="0" sldId="333"/>
        </pc:sldMkLst>
      </pc:sldChg>
      <pc:sldChg chg="del">
        <pc:chgData name="Steven Baeyens | Tactile Technologies" userId="9c2a1032-6d0c-485b-9ef4-710ad06ed885" providerId="ADAL" clId="{8785B88A-2053-4930-B454-F9ECB16F78FE}" dt="2020-02-25T12:47:56.739" v="22" actId="2696"/>
        <pc:sldMkLst>
          <pc:docMk/>
          <pc:sldMk cId="0" sldId="334"/>
        </pc:sldMkLst>
      </pc:sldChg>
      <pc:sldChg chg="del">
        <pc:chgData name="Steven Baeyens | Tactile Technologies" userId="9c2a1032-6d0c-485b-9ef4-710ad06ed885" providerId="ADAL" clId="{8785B88A-2053-4930-B454-F9ECB16F78FE}" dt="2020-02-25T12:47:56.739" v="22" actId="2696"/>
        <pc:sldMkLst>
          <pc:docMk/>
          <pc:sldMk cId="0" sldId="335"/>
        </pc:sldMkLst>
      </pc:sldChg>
      <pc:sldChg chg="del">
        <pc:chgData name="Steven Baeyens | Tactile Technologies" userId="9c2a1032-6d0c-485b-9ef4-710ad06ed885" providerId="ADAL" clId="{8785B88A-2053-4930-B454-F9ECB16F78FE}" dt="2020-02-25T12:47:56.739" v="22" actId="2696"/>
        <pc:sldMkLst>
          <pc:docMk/>
          <pc:sldMk cId="0" sldId="336"/>
        </pc:sldMkLst>
      </pc:sldChg>
      <pc:sldChg chg="del">
        <pc:chgData name="Steven Baeyens | Tactile Technologies" userId="9c2a1032-6d0c-485b-9ef4-710ad06ed885" providerId="ADAL" clId="{8785B88A-2053-4930-B454-F9ECB16F78FE}" dt="2020-02-25T12:47:56.739" v="22" actId="2696"/>
        <pc:sldMkLst>
          <pc:docMk/>
          <pc:sldMk cId="0" sldId="340"/>
        </pc:sldMkLst>
      </pc:sldChg>
      <pc:sldChg chg="del">
        <pc:chgData name="Steven Baeyens | Tactile Technologies" userId="9c2a1032-6d0c-485b-9ef4-710ad06ed885" providerId="ADAL" clId="{8785B88A-2053-4930-B454-F9ECB16F78FE}" dt="2020-02-25T12:47:56.739" v="22" actId="2696"/>
        <pc:sldMkLst>
          <pc:docMk/>
          <pc:sldMk cId="0" sldId="344"/>
        </pc:sldMkLst>
      </pc:sldChg>
      <pc:sldChg chg="del">
        <pc:chgData name="Steven Baeyens | Tactile Technologies" userId="9c2a1032-6d0c-485b-9ef4-710ad06ed885" providerId="ADAL" clId="{8785B88A-2053-4930-B454-F9ECB16F78FE}" dt="2020-02-25T12:47:56.739" v="22" actId="2696"/>
        <pc:sldMkLst>
          <pc:docMk/>
          <pc:sldMk cId="0" sldId="348"/>
        </pc:sldMkLst>
      </pc:sldChg>
      <pc:sldChg chg="del">
        <pc:chgData name="Steven Baeyens | Tactile Technologies" userId="9c2a1032-6d0c-485b-9ef4-710ad06ed885" providerId="ADAL" clId="{8785B88A-2053-4930-B454-F9ECB16F78FE}" dt="2020-02-25T12:47:56.739" v="22" actId="2696"/>
        <pc:sldMkLst>
          <pc:docMk/>
          <pc:sldMk cId="0" sldId="349"/>
        </pc:sldMkLst>
      </pc:sldChg>
      <pc:sldChg chg="del">
        <pc:chgData name="Steven Baeyens | Tactile Technologies" userId="9c2a1032-6d0c-485b-9ef4-710ad06ed885" providerId="ADAL" clId="{8785B88A-2053-4930-B454-F9ECB16F78FE}" dt="2020-02-25T12:47:56.739" v="22" actId="2696"/>
        <pc:sldMkLst>
          <pc:docMk/>
          <pc:sldMk cId="0" sldId="350"/>
        </pc:sldMkLst>
      </pc:sldChg>
      <pc:sldChg chg="del">
        <pc:chgData name="Steven Baeyens | Tactile Technologies" userId="9c2a1032-6d0c-485b-9ef4-710ad06ed885" providerId="ADAL" clId="{8785B88A-2053-4930-B454-F9ECB16F78FE}" dt="2020-02-25T12:47:56.739" v="22" actId="2696"/>
        <pc:sldMkLst>
          <pc:docMk/>
          <pc:sldMk cId="0" sldId="351"/>
        </pc:sldMkLst>
      </pc:sldChg>
      <pc:sldChg chg="del">
        <pc:chgData name="Steven Baeyens | Tactile Technologies" userId="9c2a1032-6d0c-485b-9ef4-710ad06ed885" providerId="ADAL" clId="{8785B88A-2053-4930-B454-F9ECB16F78FE}" dt="2020-02-25T12:47:56.739" v="22" actId="2696"/>
        <pc:sldMkLst>
          <pc:docMk/>
          <pc:sldMk cId="0" sldId="352"/>
        </pc:sldMkLst>
      </pc:sldChg>
      <pc:sldChg chg="del">
        <pc:chgData name="Steven Baeyens | Tactile Technologies" userId="9c2a1032-6d0c-485b-9ef4-710ad06ed885" providerId="ADAL" clId="{8785B88A-2053-4930-B454-F9ECB16F78FE}" dt="2020-02-25T12:47:56.739" v="22" actId="2696"/>
        <pc:sldMkLst>
          <pc:docMk/>
          <pc:sldMk cId="0" sldId="353"/>
        </pc:sldMkLst>
      </pc:sldChg>
      <pc:sldChg chg="del">
        <pc:chgData name="Steven Baeyens | Tactile Technologies" userId="9c2a1032-6d0c-485b-9ef4-710ad06ed885" providerId="ADAL" clId="{8785B88A-2053-4930-B454-F9ECB16F78FE}" dt="2020-02-25T12:48:14.650" v="23" actId="2696"/>
        <pc:sldMkLst>
          <pc:docMk/>
          <pc:sldMk cId="0" sldId="355"/>
        </pc:sldMkLst>
      </pc:sldChg>
      <pc:sldChg chg="del">
        <pc:chgData name="Steven Baeyens | Tactile Technologies" userId="9c2a1032-6d0c-485b-9ef4-710ad06ed885" providerId="ADAL" clId="{8785B88A-2053-4930-B454-F9ECB16F78FE}" dt="2020-02-25T12:48:14.650" v="23" actId="2696"/>
        <pc:sldMkLst>
          <pc:docMk/>
          <pc:sldMk cId="0" sldId="356"/>
        </pc:sldMkLst>
      </pc:sldChg>
      <pc:sldChg chg="del">
        <pc:chgData name="Steven Baeyens | Tactile Technologies" userId="9c2a1032-6d0c-485b-9ef4-710ad06ed885" providerId="ADAL" clId="{8785B88A-2053-4930-B454-F9ECB16F78FE}" dt="2020-02-25T12:49:06.983" v="24" actId="2696"/>
        <pc:sldMkLst>
          <pc:docMk/>
          <pc:sldMk cId="0" sldId="383"/>
        </pc:sldMkLst>
      </pc:sldChg>
      <pc:sldChg chg="del">
        <pc:chgData name="Steven Baeyens | Tactile Technologies" userId="9c2a1032-6d0c-485b-9ef4-710ad06ed885" providerId="ADAL" clId="{8785B88A-2053-4930-B454-F9ECB16F78FE}" dt="2020-02-25T12:48:14.650" v="23" actId="2696"/>
        <pc:sldMkLst>
          <pc:docMk/>
          <pc:sldMk cId="0" sldId="387"/>
        </pc:sldMkLst>
      </pc:sldChg>
      <pc:sldChg chg="del">
        <pc:chgData name="Steven Baeyens | Tactile Technologies" userId="9c2a1032-6d0c-485b-9ef4-710ad06ed885" providerId="ADAL" clId="{8785B88A-2053-4930-B454-F9ECB16F78FE}" dt="2020-02-25T12:47:56.739" v="22" actId="2696"/>
        <pc:sldMkLst>
          <pc:docMk/>
          <pc:sldMk cId="0" sldId="390"/>
        </pc:sldMkLst>
      </pc:sldChg>
      <pc:sldChg chg="del">
        <pc:chgData name="Steven Baeyens | Tactile Technologies" userId="9c2a1032-6d0c-485b-9ef4-710ad06ed885" providerId="ADAL" clId="{8785B88A-2053-4930-B454-F9ECB16F78FE}" dt="2020-02-25T12:47:56.739" v="22" actId="2696"/>
        <pc:sldMkLst>
          <pc:docMk/>
          <pc:sldMk cId="0" sldId="391"/>
        </pc:sldMkLst>
      </pc:sldChg>
      <pc:sldChg chg="del">
        <pc:chgData name="Steven Baeyens | Tactile Technologies" userId="9c2a1032-6d0c-485b-9ef4-710ad06ed885" providerId="ADAL" clId="{8785B88A-2053-4930-B454-F9ECB16F78FE}" dt="2020-02-25T12:47:56.739" v="22" actId="2696"/>
        <pc:sldMkLst>
          <pc:docMk/>
          <pc:sldMk cId="0" sldId="392"/>
        </pc:sldMkLst>
      </pc:sldChg>
      <pc:sldChg chg="del">
        <pc:chgData name="Steven Baeyens | Tactile Technologies" userId="9c2a1032-6d0c-485b-9ef4-710ad06ed885" providerId="ADAL" clId="{8785B88A-2053-4930-B454-F9ECB16F78FE}" dt="2020-02-25T12:47:56.739" v="22" actId="2696"/>
        <pc:sldMkLst>
          <pc:docMk/>
          <pc:sldMk cId="0" sldId="393"/>
        </pc:sldMkLst>
      </pc:sldChg>
      <pc:sldChg chg="del">
        <pc:chgData name="Steven Baeyens | Tactile Technologies" userId="9c2a1032-6d0c-485b-9ef4-710ad06ed885" providerId="ADAL" clId="{8785B88A-2053-4930-B454-F9ECB16F78FE}" dt="2020-02-25T12:47:56.739" v="22" actId="2696"/>
        <pc:sldMkLst>
          <pc:docMk/>
          <pc:sldMk cId="0" sldId="394"/>
        </pc:sldMkLst>
      </pc:sldChg>
      <pc:sldChg chg="del">
        <pc:chgData name="Steven Baeyens | Tactile Technologies" userId="9c2a1032-6d0c-485b-9ef4-710ad06ed885" providerId="ADAL" clId="{8785B88A-2053-4930-B454-F9ECB16F78FE}" dt="2020-02-25T12:47:56.739" v="22" actId="2696"/>
        <pc:sldMkLst>
          <pc:docMk/>
          <pc:sldMk cId="0" sldId="395"/>
        </pc:sldMkLst>
      </pc:sldChg>
      <pc:sldChg chg="del">
        <pc:chgData name="Steven Baeyens | Tactile Technologies" userId="9c2a1032-6d0c-485b-9ef4-710ad06ed885" providerId="ADAL" clId="{8785B88A-2053-4930-B454-F9ECB16F78FE}" dt="2020-02-25T12:47:56.739" v="22" actId="2696"/>
        <pc:sldMkLst>
          <pc:docMk/>
          <pc:sldMk cId="0" sldId="396"/>
        </pc:sldMkLst>
      </pc:sldChg>
      <pc:sldChg chg="del">
        <pc:chgData name="Steven Baeyens | Tactile Technologies" userId="9c2a1032-6d0c-485b-9ef4-710ad06ed885" providerId="ADAL" clId="{8785B88A-2053-4930-B454-F9ECB16F78FE}" dt="2020-02-25T12:47:56.739" v="22" actId="2696"/>
        <pc:sldMkLst>
          <pc:docMk/>
          <pc:sldMk cId="0" sldId="397"/>
        </pc:sldMkLst>
      </pc:sldChg>
      <pc:sldChg chg="del">
        <pc:chgData name="Steven Baeyens | Tactile Technologies" userId="9c2a1032-6d0c-485b-9ef4-710ad06ed885" providerId="ADAL" clId="{8785B88A-2053-4930-B454-F9ECB16F78FE}" dt="2020-02-25T12:47:56.739" v="22" actId="2696"/>
        <pc:sldMkLst>
          <pc:docMk/>
          <pc:sldMk cId="0" sldId="411"/>
        </pc:sldMkLst>
      </pc:sldChg>
      <pc:sldChg chg="del">
        <pc:chgData name="Steven Baeyens | Tactile Technologies" userId="9c2a1032-6d0c-485b-9ef4-710ad06ed885" providerId="ADAL" clId="{8785B88A-2053-4930-B454-F9ECB16F78FE}" dt="2020-02-25T12:47:56.739" v="22" actId="2696"/>
        <pc:sldMkLst>
          <pc:docMk/>
          <pc:sldMk cId="0" sldId="412"/>
        </pc:sldMkLst>
      </pc:sldChg>
      <pc:sldChg chg="add del">
        <pc:chgData name="Steven Baeyens | Tactile Technologies" userId="9c2a1032-6d0c-485b-9ef4-710ad06ed885" providerId="ADAL" clId="{8785B88A-2053-4930-B454-F9ECB16F78FE}" dt="2020-02-25T12:45:27.245" v="8" actId="2696"/>
        <pc:sldMkLst>
          <pc:docMk/>
          <pc:sldMk cId="1443366804" sldId="413"/>
        </pc:sldMkLst>
      </pc:sldChg>
    </pc:docChg>
  </pc:docChgLst>
  <pc:docChgLst>
    <pc:chgData name="Olivia Anibal | Tactile Technologies" userId="S::olivia@tactiletechnologies.com::ad59e66a-37ad-4325-9fb3-eb0978e3f34b" providerId="AD" clId="Web-{F20CB6FF-3E2A-01A6-F374-F25DE992B669}"/>
    <pc:docChg chg="delSld">
      <pc:chgData name="Olivia Anibal | Tactile Technologies" userId="S::olivia@tactiletechnologies.com::ad59e66a-37ad-4325-9fb3-eb0978e3f34b" providerId="AD" clId="Web-{F20CB6FF-3E2A-01A6-F374-F25DE992B669}" dt="2019-10-11T08:27:31.607" v="1"/>
      <pc:docMkLst>
        <pc:docMk/>
      </pc:docMkLst>
      <pc:sldChg chg="del">
        <pc:chgData name="Olivia Anibal | Tactile Technologies" userId="S::olivia@tactiletechnologies.com::ad59e66a-37ad-4325-9fb3-eb0978e3f34b" providerId="AD" clId="Web-{F20CB6FF-3E2A-01A6-F374-F25DE992B669}" dt="2019-10-11T08:27:30.060" v="0"/>
        <pc:sldMkLst>
          <pc:docMk/>
          <pc:sldMk cId="0" sldId="290"/>
        </pc:sldMkLst>
      </pc:sldChg>
      <pc:sldChg chg="del">
        <pc:chgData name="Olivia Anibal | Tactile Technologies" userId="S::olivia@tactiletechnologies.com::ad59e66a-37ad-4325-9fb3-eb0978e3f34b" providerId="AD" clId="Web-{F20CB6FF-3E2A-01A6-F374-F25DE992B669}" dt="2019-10-11T08:27:31.607" v="1"/>
        <pc:sldMkLst>
          <pc:docMk/>
          <pc:sldMk cId="0"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8CC7FB68-8638-354F-B388-0C00DDF0DB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nl-NL"/>
          </a:p>
        </p:txBody>
      </p:sp>
      <p:sp>
        <p:nvSpPr>
          <p:cNvPr id="3" name="Tijdelijke aanduiding voor datum 2">
            <a:extLst>
              <a:ext uri="{FF2B5EF4-FFF2-40B4-BE49-F238E27FC236}">
                <a16:creationId xmlns:a16="http://schemas.microsoft.com/office/drawing/2014/main" id="{896EC1A0-C459-F849-85F2-67C991811E9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4E238943-D6C1-054A-A2A8-9C299E40182F}" type="datetimeFigureOut">
              <a:rPr lang="nl-NL"/>
              <a:pPr>
                <a:defRPr/>
              </a:pPr>
              <a:t>25-2-2020</a:t>
            </a:fld>
            <a:endParaRPr lang="nl-NL"/>
          </a:p>
        </p:txBody>
      </p:sp>
      <p:sp>
        <p:nvSpPr>
          <p:cNvPr id="4" name="Tijdelijke aanduiding voor dia-afbeelding 3">
            <a:extLst>
              <a:ext uri="{FF2B5EF4-FFF2-40B4-BE49-F238E27FC236}">
                <a16:creationId xmlns:a16="http://schemas.microsoft.com/office/drawing/2014/main" id="{5EC01545-FAC4-1E48-9017-6D669285EF9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CA6463A0-5576-0A4D-AAA4-D156B4C49AA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99D2D002-3559-8E40-A98D-0A38455E2B6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nl-NL"/>
          </a:p>
        </p:txBody>
      </p:sp>
      <p:sp>
        <p:nvSpPr>
          <p:cNvPr id="7" name="Tijdelijke aanduiding voor dianummer 6">
            <a:extLst>
              <a:ext uri="{FF2B5EF4-FFF2-40B4-BE49-F238E27FC236}">
                <a16:creationId xmlns:a16="http://schemas.microsoft.com/office/drawing/2014/main" id="{E2C61295-02A3-C64C-A959-175E5C0AC75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D92FEC13-1C74-0A41-82E0-D0063033DBC8}" type="slidenum">
              <a:rPr lang="nl-NL"/>
              <a:pPr>
                <a:defRPr/>
              </a:pPr>
              <a:t>‹#›</a:t>
            </a:fld>
            <a:endParaRPr 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jdelijke aanduiding voor dia-afbeelding 1">
            <a:extLst>
              <a:ext uri="{FF2B5EF4-FFF2-40B4-BE49-F238E27FC236}">
                <a16:creationId xmlns:a16="http://schemas.microsoft.com/office/drawing/2014/main" id="{AC8EB0C2-6356-714E-8134-7E15160D3F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Tijdelijke aanduiding voor notities 2">
            <a:extLst>
              <a:ext uri="{FF2B5EF4-FFF2-40B4-BE49-F238E27FC236}">
                <a16:creationId xmlns:a16="http://schemas.microsoft.com/office/drawing/2014/main" id="{A7AF53E0-2562-4746-AC86-EC44C3F28A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9699" name="Tijdelijke aanduiding voor dianummer 3">
            <a:extLst>
              <a:ext uri="{FF2B5EF4-FFF2-40B4-BE49-F238E27FC236}">
                <a16:creationId xmlns:a16="http://schemas.microsoft.com/office/drawing/2014/main" id="{6ABC4748-D992-1B4D-B4D7-C543F210CB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8ACDA9CA-2FCA-B54C-9BA9-F02F87ADA30D}" type="slidenum">
              <a:rPr lang="nl-NL" altLang="nl-NL" smtClean="0"/>
              <a:pPr/>
              <a:t>6</a:t>
            </a:fld>
            <a:endParaRPr lang="nl-NL" alt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4B63B661-839B-B245-ADEA-992F08BB85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A65F01D1-3EED-0142-B40B-A0CF30281D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1443" name="Slide Number Placeholder 3">
            <a:extLst>
              <a:ext uri="{FF2B5EF4-FFF2-40B4-BE49-F238E27FC236}">
                <a16:creationId xmlns:a16="http://schemas.microsoft.com/office/drawing/2014/main" id="{0A116DF3-B0A5-4E4E-B3D1-D89D41F441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A2B1306C-D465-3246-8C42-7FD201DF94B3}" type="slidenum">
              <a:rPr lang="nl-NL" altLang="en-US" smtClean="0"/>
              <a:pPr/>
              <a:t>16</a:t>
            </a:fld>
            <a:endParaRPr lang="nl-NL"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a:extLst>
              <a:ext uri="{FF2B5EF4-FFF2-40B4-BE49-F238E27FC236}">
                <a16:creationId xmlns:a16="http://schemas.microsoft.com/office/drawing/2014/main" id="{6ED5947C-432B-9745-AA26-16B5B84F50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Notes Placeholder 2">
            <a:extLst>
              <a:ext uri="{FF2B5EF4-FFF2-40B4-BE49-F238E27FC236}">
                <a16:creationId xmlns:a16="http://schemas.microsoft.com/office/drawing/2014/main" id="{381EF635-3B11-C245-A44C-8D30DA9DBF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19811" name="Slide Number Placeholder 3">
            <a:extLst>
              <a:ext uri="{FF2B5EF4-FFF2-40B4-BE49-F238E27FC236}">
                <a16:creationId xmlns:a16="http://schemas.microsoft.com/office/drawing/2014/main" id="{E9F72DF9-E0C8-EA40-BCC3-11563D58A4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2D88857-D585-624F-AAF5-DED262D2B938}" type="slidenum">
              <a:rPr lang="nl-NL" altLang="en-US" smtClean="0"/>
              <a:pPr/>
              <a:t>31</a:t>
            </a:fld>
            <a:endParaRPr lang="nl-NL"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F68FD8-3A50-D54E-AC29-47F26EC8D2E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a:extLst>
              <a:ext uri="{FF2B5EF4-FFF2-40B4-BE49-F238E27FC236}">
                <a16:creationId xmlns:a16="http://schemas.microsoft.com/office/drawing/2014/main" id="{71FFC658-A820-FC47-B45E-2A92E67F14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a:extLst>
              <a:ext uri="{FF2B5EF4-FFF2-40B4-BE49-F238E27FC236}">
                <a16:creationId xmlns:a16="http://schemas.microsoft.com/office/drawing/2014/main" id="{C03B00E0-90AA-A748-AE73-05D2481F6A45}"/>
              </a:ext>
            </a:extLst>
          </p:cNvPr>
          <p:cNvSpPr>
            <a:spLocks noGrp="1"/>
          </p:cNvSpPr>
          <p:nvPr>
            <p:ph type="dt" sz="half" idx="10"/>
          </p:nvPr>
        </p:nvSpPr>
        <p:spPr/>
        <p:txBody>
          <a:bodyPr/>
          <a:lstStyle>
            <a:lvl1pPr>
              <a:defRPr/>
            </a:lvl1pPr>
          </a:lstStyle>
          <a:p>
            <a:pPr>
              <a:defRPr/>
            </a:pPr>
            <a:fld id="{A0FF2AB2-4BBE-3C49-B0FE-1CFFB0FC05C8}" type="datetimeFigureOut">
              <a:rPr lang="nl-NL"/>
              <a:pPr>
                <a:defRPr/>
              </a:pPr>
              <a:t>25-2-2020</a:t>
            </a:fld>
            <a:endParaRPr lang="nl-NL"/>
          </a:p>
        </p:txBody>
      </p:sp>
      <p:sp>
        <p:nvSpPr>
          <p:cNvPr id="5" name="Tijdelijke aanduiding voor voettekst 4">
            <a:extLst>
              <a:ext uri="{FF2B5EF4-FFF2-40B4-BE49-F238E27FC236}">
                <a16:creationId xmlns:a16="http://schemas.microsoft.com/office/drawing/2014/main" id="{F0CC7A00-A13F-4C40-B38C-43A29E600EDE}"/>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86EC52EE-1213-EC45-9F00-E176DBC4D3E8}"/>
              </a:ext>
            </a:extLst>
          </p:cNvPr>
          <p:cNvSpPr>
            <a:spLocks noGrp="1"/>
          </p:cNvSpPr>
          <p:nvPr>
            <p:ph type="sldNum" sz="quarter" idx="12"/>
          </p:nvPr>
        </p:nvSpPr>
        <p:spPr/>
        <p:txBody>
          <a:bodyPr/>
          <a:lstStyle>
            <a:lvl1pPr>
              <a:defRPr/>
            </a:lvl1pPr>
          </a:lstStyle>
          <a:p>
            <a:pPr>
              <a:defRPr/>
            </a:pPr>
            <a:fld id="{A3D1CA6C-595F-6340-9A0C-B2C02E868B91}" type="slidenum">
              <a:rPr lang="nl-NL"/>
              <a:pPr>
                <a:defRPr/>
              </a:pPr>
              <a:t>‹#›</a:t>
            </a:fld>
            <a:endParaRPr lang="nl-NL"/>
          </a:p>
        </p:txBody>
      </p:sp>
    </p:spTree>
    <p:extLst>
      <p:ext uri="{BB962C8B-B14F-4D97-AF65-F5344CB8AC3E}">
        <p14:creationId xmlns:p14="http://schemas.microsoft.com/office/powerpoint/2010/main" val="233281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382560-6E13-934E-9371-D33445489A33}"/>
              </a:ext>
            </a:extLst>
          </p:cNvPr>
          <p:cNvSpPr>
            <a:spLocks noGrp="1"/>
          </p:cNvSpPr>
          <p:nvPr>
            <p:ph type="title"/>
          </p:nvPr>
        </p:nvSpPr>
        <p:spPr/>
        <p:txBody>
          <a:bodyPr/>
          <a:lstStyle/>
          <a:p>
            <a:r>
              <a:rPr lang="nl-NL"/>
              <a:t>Klik om de stijl te bewerken</a:t>
            </a:r>
          </a:p>
        </p:txBody>
      </p:sp>
      <p:sp>
        <p:nvSpPr>
          <p:cNvPr id="3" name="Tijdelijke aanduiding voor verticale tekst 2">
            <a:extLst>
              <a:ext uri="{FF2B5EF4-FFF2-40B4-BE49-F238E27FC236}">
                <a16:creationId xmlns:a16="http://schemas.microsoft.com/office/drawing/2014/main" id="{CAA44D34-CACE-6E4F-A362-A6D7355DF5CD}"/>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DF8407B-1B8A-8F4C-9693-A931F8B8C1F3}"/>
              </a:ext>
            </a:extLst>
          </p:cNvPr>
          <p:cNvSpPr>
            <a:spLocks noGrp="1"/>
          </p:cNvSpPr>
          <p:nvPr>
            <p:ph type="dt" sz="half" idx="10"/>
          </p:nvPr>
        </p:nvSpPr>
        <p:spPr/>
        <p:txBody>
          <a:bodyPr/>
          <a:lstStyle>
            <a:lvl1pPr>
              <a:defRPr/>
            </a:lvl1pPr>
          </a:lstStyle>
          <a:p>
            <a:pPr>
              <a:defRPr/>
            </a:pPr>
            <a:fld id="{93B18853-45E7-4744-9B8D-6AE02A94B980}" type="datetimeFigureOut">
              <a:rPr lang="nl-NL"/>
              <a:pPr>
                <a:defRPr/>
              </a:pPr>
              <a:t>25-2-2020</a:t>
            </a:fld>
            <a:endParaRPr lang="nl-NL"/>
          </a:p>
        </p:txBody>
      </p:sp>
      <p:sp>
        <p:nvSpPr>
          <p:cNvPr id="5" name="Tijdelijke aanduiding voor voettekst 4">
            <a:extLst>
              <a:ext uri="{FF2B5EF4-FFF2-40B4-BE49-F238E27FC236}">
                <a16:creationId xmlns:a16="http://schemas.microsoft.com/office/drawing/2014/main" id="{12AC9377-CB19-8245-B998-03D12BB36BA8}"/>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F03668ED-36F8-384A-95A2-DA1DA84C3E1D}"/>
              </a:ext>
            </a:extLst>
          </p:cNvPr>
          <p:cNvSpPr>
            <a:spLocks noGrp="1"/>
          </p:cNvSpPr>
          <p:nvPr>
            <p:ph type="sldNum" sz="quarter" idx="12"/>
          </p:nvPr>
        </p:nvSpPr>
        <p:spPr/>
        <p:txBody>
          <a:bodyPr/>
          <a:lstStyle>
            <a:lvl1pPr>
              <a:defRPr/>
            </a:lvl1pPr>
          </a:lstStyle>
          <a:p>
            <a:pPr>
              <a:defRPr/>
            </a:pPr>
            <a:fld id="{8D820FF9-146C-3F4C-B501-D6B81CCFBB4D}" type="slidenum">
              <a:rPr lang="nl-NL"/>
              <a:pPr>
                <a:defRPr/>
              </a:pPr>
              <a:t>‹#›</a:t>
            </a:fld>
            <a:endParaRPr lang="nl-NL"/>
          </a:p>
        </p:txBody>
      </p:sp>
    </p:spTree>
    <p:extLst>
      <p:ext uri="{BB962C8B-B14F-4D97-AF65-F5344CB8AC3E}">
        <p14:creationId xmlns:p14="http://schemas.microsoft.com/office/powerpoint/2010/main" val="4219985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EBB080D-317C-F44E-93E7-E5D4A8C2202D}"/>
              </a:ext>
            </a:extLst>
          </p:cNvPr>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a:extLst>
              <a:ext uri="{FF2B5EF4-FFF2-40B4-BE49-F238E27FC236}">
                <a16:creationId xmlns:a16="http://schemas.microsoft.com/office/drawing/2014/main" id="{C6A8A8C7-60A1-B44D-AAC6-A48855EA742E}"/>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C816725-D93F-044B-BA8E-2642452E3098}"/>
              </a:ext>
            </a:extLst>
          </p:cNvPr>
          <p:cNvSpPr>
            <a:spLocks noGrp="1"/>
          </p:cNvSpPr>
          <p:nvPr>
            <p:ph type="dt" sz="half" idx="10"/>
          </p:nvPr>
        </p:nvSpPr>
        <p:spPr/>
        <p:txBody>
          <a:bodyPr/>
          <a:lstStyle>
            <a:lvl1pPr>
              <a:defRPr/>
            </a:lvl1pPr>
          </a:lstStyle>
          <a:p>
            <a:pPr>
              <a:defRPr/>
            </a:pPr>
            <a:fld id="{E393A500-CFED-304C-A65F-3437596F1D5C}" type="datetimeFigureOut">
              <a:rPr lang="nl-NL"/>
              <a:pPr>
                <a:defRPr/>
              </a:pPr>
              <a:t>25-2-2020</a:t>
            </a:fld>
            <a:endParaRPr lang="nl-NL"/>
          </a:p>
        </p:txBody>
      </p:sp>
      <p:sp>
        <p:nvSpPr>
          <p:cNvPr id="5" name="Tijdelijke aanduiding voor voettekst 4">
            <a:extLst>
              <a:ext uri="{FF2B5EF4-FFF2-40B4-BE49-F238E27FC236}">
                <a16:creationId xmlns:a16="http://schemas.microsoft.com/office/drawing/2014/main" id="{C17C4035-6300-3146-9733-0B46400F098C}"/>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EE9095A3-E07F-A64A-A545-51C2A446364E}"/>
              </a:ext>
            </a:extLst>
          </p:cNvPr>
          <p:cNvSpPr>
            <a:spLocks noGrp="1"/>
          </p:cNvSpPr>
          <p:nvPr>
            <p:ph type="sldNum" sz="quarter" idx="12"/>
          </p:nvPr>
        </p:nvSpPr>
        <p:spPr/>
        <p:txBody>
          <a:bodyPr/>
          <a:lstStyle>
            <a:lvl1pPr>
              <a:defRPr/>
            </a:lvl1pPr>
          </a:lstStyle>
          <a:p>
            <a:pPr>
              <a:defRPr/>
            </a:pPr>
            <a:fld id="{58082894-0C8E-D94D-8042-FC299063EC28}" type="slidenum">
              <a:rPr lang="nl-NL"/>
              <a:pPr>
                <a:defRPr/>
              </a:pPr>
              <a:t>‹#›</a:t>
            </a:fld>
            <a:endParaRPr lang="nl-NL"/>
          </a:p>
        </p:txBody>
      </p:sp>
    </p:spTree>
    <p:extLst>
      <p:ext uri="{BB962C8B-B14F-4D97-AF65-F5344CB8AC3E}">
        <p14:creationId xmlns:p14="http://schemas.microsoft.com/office/powerpoint/2010/main" val="1682112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image / table of contents">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D14C2286-C429-D24B-B47D-350C44020896}"/>
              </a:ext>
            </a:extLst>
          </p:cNvPr>
          <p:cNvSpPr>
            <a:spLocks noGrp="1"/>
          </p:cNvSpPr>
          <p:nvPr>
            <p:ph type="subTitle" idx="1"/>
          </p:nvPr>
        </p:nvSpPr>
        <p:spPr>
          <a:xfrm>
            <a:off x="6479999" y="1755030"/>
            <a:ext cx="5400000" cy="4680000"/>
          </a:xfrm>
          <a:prstGeom prst="rect">
            <a:avLst/>
          </a:prstGeom>
        </p:spPr>
        <p:txBody>
          <a:bodyPr lIns="0" tIns="0" rIns="0" bIns="0"/>
          <a:lstStyle>
            <a:lvl1pPr marL="0" indent="0" algn="l">
              <a:buNone/>
              <a:tabLst>
                <a:tab pos="360000" algn="l"/>
              </a:tabLst>
              <a:defRPr sz="2400" baseline="0">
                <a:solidFill>
                  <a:srgbClr val="1F356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Klik om de ondertitelstijl van het model te bewerken</a:t>
            </a:r>
          </a:p>
        </p:txBody>
      </p:sp>
      <p:sp>
        <p:nvSpPr>
          <p:cNvPr id="13" name="Tijdelijke aanduiding voor afbeelding 2">
            <a:extLst>
              <a:ext uri="{FF2B5EF4-FFF2-40B4-BE49-F238E27FC236}">
                <a16:creationId xmlns:a16="http://schemas.microsoft.com/office/drawing/2014/main" id="{60A381AE-C09C-7F43-B93B-889684326302}"/>
              </a:ext>
            </a:extLst>
          </p:cNvPr>
          <p:cNvSpPr>
            <a:spLocks noGrp="1"/>
          </p:cNvSpPr>
          <p:nvPr>
            <p:ph type="pic" idx="10"/>
          </p:nvPr>
        </p:nvSpPr>
        <p:spPr>
          <a:xfrm>
            <a:off x="1" y="1349116"/>
            <a:ext cx="6094800" cy="5508884"/>
          </a:xfrm>
          <a:prstGeom prst="rect">
            <a:avLst/>
          </a:prstGeo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nl-NL" noProof="0" dirty="0"/>
          </a:p>
        </p:txBody>
      </p:sp>
    </p:spTree>
    <p:extLst>
      <p:ext uri="{BB962C8B-B14F-4D97-AF65-F5344CB8AC3E}">
        <p14:creationId xmlns:p14="http://schemas.microsoft.com/office/powerpoint/2010/main" val="3418602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image / 1 text">
    <p:spTree>
      <p:nvGrpSpPr>
        <p:cNvPr id="1" name=""/>
        <p:cNvGrpSpPr/>
        <p:nvPr/>
      </p:nvGrpSpPr>
      <p:grpSpPr>
        <a:xfrm>
          <a:off x="0" y="0"/>
          <a:ext cx="0" cy="0"/>
          <a:chOff x="0" y="0"/>
          <a:chExt cx="0" cy="0"/>
        </a:xfrm>
      </p:grpSpPr>
      <p:sp>
        <p:nvSpPr>
          <p:cNvPr id="9" name="Tijdelijke aanduiding voor afbeelding 2">
            <a:extLst>
              <a:ext uri="{FF2B5EF4-FFF2-40B4-BE49-F238E27FC236}">
                <a16:creationId xmlns:a16="http://schemas.microsoft.com/office/drawing/2014/main" id="{0EE26971-3A22-444F-9BED-212247D3D9BD}"/>
              </a:ext>
            </a:extLst>
          </p:cNvPr>
          <p:cNvSpPr>
            <a:spLocks noGrp="1"/>
          </p:cNvSpPr>
          <p:nvPr>
            <p:ph type="pic" idx="10"/>
          </p:nvPr>
        </p:nvSpPr>
        <p:spPr>
          <a:xfrm>
            <a:off x="1" y="1349116"/>
            <a:ext cx="6094800" cy="5508884"/>
          </a:xfrm>
          <a:prstGeom prst="rect">
            <a:avLst/>
          </a:prstGeo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nl-NL" noProof="0" dirty="0"/>
          </a:p>
        </p:txBody>
      </p:sp>
      <p:sp>
        <p:nvSpPr>
          <p:cNvPr id="10" name="Ondertitel 2">
            <a:extLst>
              <a:ext uri="{FF2B5EF4-FFF2-40B4-BE49-F238E27FC236}">
                <a16:creationId xmlns:a16="http://schemas.microsoft.com/office/drawing/2014/main" id="{C520398C-97E9-B749-B015-AB48348D4A78}"/>
              </a:ext>
            </a:extLst>
          </p:cNvPr>
          <p:cNvSpPr>
            <a:spLocks noGrp="1"/>
          </p:cNvSpPr>
          <p:nvPr>
            <p:ph type="subTitle" idx="1"/>
          </p:nvPr>
        </p:nvSpPr>
        <p:spPr>
          <a:xfrm>
            <a:off x="6479999" y="1755030"/>
            <a:ext cx="5400000" cy="4680000"/>
          </a:xfrm>
          <a:prstGeom prst="rect">
            <a:avLst/>
          </a:prstGeom>
        </p:spPr>
        <p:txBody>
          <a:bodyPr lIns="0" tIns="0" rIns="0" bIns="0"/>
          <a:lstStyle>
            <a:lvl1pPr marL="0" indent="0" algn="l">
              <a:buNone/>
              <a:tabLst>
                <a:tab pos="360000" algn="l"/>
              </a:tabLst>
              <a:defRPr sz="2400" baseline="0">
                <a:solidFill>
                  <a:srgbClr val="1F356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Klik om de ondertitelstijl van het model te bewerken</a:t>
            </a:r>
          </a:p>
        </p:txBody>
      </p:sp>
    </p:spTree>
    <p:extLst>
      <p:ext uri="{BB962C8B-B14F-4D97-AF65-F5344CB8AC3E}">
        <p14:creationId xmlns:p14="http://schemas.microsoft.com/office/powerpoint/2010/main" val="4080210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text  / 1 text">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1C98BAFC-21FF-A04C-95FA-1D5CF56438E3}"/>
              </a:ext>
            </a:extLst>
          </p:cNvPr>
          <p:cNvSpPr txBox="1">
            <a:spLocks/>
          </p:cNvSpPr>
          <p:nvPr userDrawn="1"/>
        </p:nvSpPr>
        <p:spPr>
          <a:xfrm>
            <a:off x="454025" y="1755775"/>
            <a:ext cx="5400675" cy="4679950"/>
          </a:xfrm>
          <a:prstGeom prst="rect">
            <a:avLst/>
          </a:prstGeom>
        </p:spPr>
        <p:txBody>
          <a:bodyPr lIns="0" tIns="0" rIns="0" bIns="0"/>
          <a:lstStyle>
            <a:lvl1pPr marL="0" indent="0" algn="l" defTabSz="914377" rtl="0" eaLnBrk="1" latinLnBrk="0" hangingPunct="1">
              <a:lnSpc>
                <a:spcPct val="90000"/>
              </a:lnSpc>
              <a:spcBef>
                <a:spcPts val="1000"/>
              </a:spcBef>
              <a:buFont typeface="Arial" panose="020B0604020202020204" pitchFamily="34" charset="0"/>
              <a:buNone/>
              <a:defRPr sz="2400" kern="1200" baseline="0">
                <a:solidFill>
                  <a:srgbClr val="1F3563"/>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tabLst>
                <a:tab pos="360000" algn="l"/>
              </a:tabLst>
              <a:defRPr/>
            </a:pPr>
            <a:r>
              <a:rPr lang="nl-NL" dirty="0"/>
              <a:t>Klik om de ondertitelstijl van het model te bewerken</a:t>
            </a:r>
          </a:p>
        </p:txBody>
      </p:sp>
      <p:sp>
        <p:nvSpPr>
          <p:cNvPr id="7" name="Ondertitel 2">
            <a:extLst>
              <a:ext uri="{FF2B5EF4-FFF2-40B4-BE49-F238E27FC236}">
                <a16:creationId xmlns:a16="http://schemas.microsoft.com/office/drawing/2014/main" id="{EEE7967A-2153-9746-9035-A8FD0545512A}"/>
              </a:ext>
            </a:extLst>
          </p:cNvPr>
          <p:cNvSpPr>
            <a:spLocks noGrp="1"/>
          </p:cNvSpPr>
          <p:nvPr>
            <p:ph type="subTitle" idx="1"/>
          </p:nvPr>
        </p:nvSpPr>
        <p:spPr>
          <a:xfrm>
            <a:off x="6479999" y="1755030"/>
            <a:ext cx="5400000" cy="4680000"/>
          </a:xfrm>
          <a:prstGeom prst="rect">
            <a:avLst/>
          </a:prstGeom>
        </p:spPr>
        <p:txBody>
          <a:bodyPr lIns="0" tIns="0" rIns="0" bIns="0"/>
          <a:lstStyle>
            <a:lvl1pPr marL="0" indent="0" algn="l">
              <a:buNone/>
              <a:tabLst>
                <a:tab pos="360000" algn="l"/>
              </a:tabLst>
              <a:defRPr sz="2400" baseline="0">
                <a:solidFill>
                  <a:srgbClr val="1F356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Klik om de ondertitelstijl van het model te bewerken</a:t>
            </a:r>
          </a:p>
        </p:txBody>
      </p:sp>
    </p:spTree>
    <p:extLst>
      <p:ext uri="{BB962C8B-B14F-4D97-AF65-F5344CB8AC3E}">
        <p14:creationId xmlns:p14="http://schemas.microsoft.com/office/powerpoint/2010/main" val="830916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56C26-C1EA-BC46-A5B9-03A5B7925B97}"/>
              </a:ext>
            </a:extLst>
          </p:cNvPr>
          <p:cNvSpPr>
            <a:spLocks noGrp="1"/>
          </p:cNvSpPr>
          <p:nvPr>
            <p:ph type="title"/>
          </p:nvPr>
        </p:nvSpPr>
        <p:spPr/>
        <p:txBody>
          <a:bodyPr/>
          <a:lstStyle/>
          <a:p>
            <a:r>
              <a:rPr lang="nl-NL"/>
              <a:t>Klik om de stijl te bewerken</a:t>
            </a:r>
          </a:p>
        </p:txBody>
      </p:sp>
      <p:sp>
        <p:nvSpPr>
          <p:cNvPr id="3" name="Tijdelijke aanduiding voor inhoud 2">
            <a:extLst>
              <a:ext uri="{FF2B5EF4-FFF2-40B4-BE49-F238E27FC236}">
                <a16:creationId xmlns:a16="http://schemas.microsoft.com/office/drawing/2014/main" id="{683FDE3B-42E9-C44F-99F8-35E3E74BF579}"/>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FDF6EF0-2812-F74D-A711-191120496BCC}"/>
              </a:ext>
            </a:extLst>
          </p:cNvPr>
          <p:cNvSpPr>
            <a:spLocks noGrp="1"/>
          </p:cNvSpPr>
          <p:nvPr>
            <p:ph type="dt" sz="half" idx="10"/>
          </p:nvPr>
        </p:nvSpPr>
        <p:spPr/>
        <p:txBody>
          <a:bodyPr/>
          <a:lstStyle>
            <a:lvl1pPr>
              <a:defRPr/>
            </a:lvl1pPr>
          </a:lstStyle>
          <a:p>
            <a:pPr>
              <a:defRPr/>
            </a:pPr>
            <a:fld id="{046BADC2-8CAE-2742-964C-2080C31FC67C}" type="datetimeFigureOut">
              <a:rPr lang="nl-NL"/>
              <a:pPr>
                <a:defRPr/>
              </a:pPr>
              <a:t>25-2-2020</a:t>
            </a:fld>
            <a:endParaRPr lang="nl-NL"/>
          </a:p>
        </p:txBody>
      </p:sp>
      <p:sp>
        <p:nvSpPr>
          <p:cNvPr id="5" name="Tijdelijke aanduiding voor voettekst 4">
            <a:extLst>
              <a:ext uri="{FF2B5EF4-FFF2-40B4-BE49-F238E27FC236}">
                <a16:creationId xmlns:a16="http://schemas.microsoft.com/office/drawing/2014/main" id="{D2E62FE8-31D0-0641-B2AC-864D018FF418}"/>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BF7426E1-A417-6344-A548-6A4BB735C74B}"/>
              </a:ext>
            </a:extLst>
          </p:cNvPr>
          <p:cNvSpPr>
            <a:spLocks noGrp="1"/>
          </p:cNvSpPr>
          <p:nvPr>
            <p:ph type="sldNum" sz="quarter" idx="12"/>
          </p:nvPr>
        </p:nvSpPr>
        <p:spPr/>
        <p:txBody>
          <a:bodyPr/>
          <a:lstStyle>
            <a:lvl1pPr>
              <a:defRPr/>
            </a:lvl1pPr>
          </a:lstStyle>
          <a:p>
            <a:pPr>
              <a:defRPr/>
            </a:pPr>
            <a:fld id="{4CD3EC1A-E56A-D54A-82E9-D6EB8C34784A}" type="slidenum">
              <a:rPr lang="nl-NL"/>
              <a:pPr>
                <a:defRPr/>
              </a:pPr>
              <a:t>‹#›</a:t>
            </a:fld>
            <a:endParaRPr lang="nl-NL"/>
          </a:p>
        </p:txBody>
      </p:sp>
    </p:spTree>
    <p:extLst>
      <p:ext uri="{BB962C8B-B14F-4D97-AF65-F5344CB8AC3E}">
        <p14:creationId xmlns:p14="http://schemas.microsoft.com/office/powerpoint/2010/main" val="2315085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D0EBA6-8414-254A-9426-9D18DE4690C7}"/>
              </a:ext>
            </a:extLst>
          </p:cNvPr>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a:extLst>
              <a:ext uri="{FF2B5EF4-FFF2-40B4-BE49-F238E27FC236}">
                <a16:creationId xmlns:a16="http://schemas.microsoft.com/office/drawing/2014/main" id="{31DACF78-608C-614F-A2C9-2FA9B78A9A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40D44AB5-5B61-C741-9607-C71823E348F1}"/>
              </a:ext>
            </a:extLst>
          </p:cNvPr>
          <p:cNvSpPr>
            <a:spLocks noGrp="1"/>
          </p:cNvSpPr>
          <p:nvPr>
            <p:ph type="dt" sz="half" idx="10"/>
          </p:nvPr>
        </p:nvSpPr>
        <p:spPr/>
        <p:txBody>
          <a:bodyPr/>
          <a:lstStyle>
            <a:lvl1pPr>
              <a:defRPr/>
            </a:lvl1pPr>
          </a:lstStyle>
          <a:p>
            <a:pPr>
              <a:defRPr/>
            </a:pPr>
            <a:fld id="{CAFE018B-C2F5-D349-9616-288CC0D2521A}" type="datetimeFigureOut">
              <a:rPr lang="nl-NL"/>
              <a:pPr>
                <a:defRPr/>
              </a:pPr>
              <a:t>25-2-2020</a:t>
            </a:fld>
            <a:endParaRPr lang="nl-NL"/>
          </a:p>
        </p:txBody>
      </p:sp>
      <p:sp>
        <p:nvSpPr>
          <p:cNvPr id="5" name="Tijdelijke aanduiding voor voettekst 4">
            <a:extLst>
              <a:ext uri="{FF2B5EF4-FFF2-40B4-BE49-F238E27FC236}">
                <a16:creationId xmlns:a16="http://schemas.microsoft.com/office/drawing/2014/main" id="{E20FE6CC-C058-A540-93B3-C07DD9248311}"/>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828C95AE-925E-964B-92F8-8D9FEBFC4A2A}"/>
              </a:ext>
            </a:extLst>
          </p:cNvPr>
          <p:cNvSpPr>
            <a:spLocks noGrp="1"/>
          </p:cNvSpPr>
          <p:nvPr>
            <p:ph type="sldNum" sz="quarter" idx="12"/>
          </p:nvPr>
        </p:nvSpPr>
        <p:spPr/>
        <p:txBody>
          <a:bodyPr/>
          <a:lstStyle>
            <a:lvl1pPr>
              <a:defRPr/>
            </a:lvl1pPr>
          </a:lstStyle>
          <a:p>
            <a:pPr>
              <a:defRPr/>
            </a:pPr>
            <a:fld id="{A25E2ECC-6788-DC49-8087-1BAAEAD561A7}" type="slidenum">
              <a:rPr lang="nl-NL"/>
              <a:pPr>
                <a:defRPr/>
              </a:pPr>
              <a:t>‹#›</a:t>
            </a:fld>
            <a:endParaRPr lang="nl-NL"/>
          </a:p>
        </p:txBody>
      </p:sp>
    </p:spTree>
    <p:extLst>
      <p:ext uri="{BB962C8B-B14F-4D97-AF65-F5344CB8AC3E}">
        <p14:creationId xmlns:p14="http://schemas.microsoft.com/office/powerpoint/2010/main" val="502176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BFD8A0-4624-7346-B887-9012C5A24C3E}"/>
              </a:ext>
            </a:extLst>
          </p:cNvPr>
          <p:cNvSpPr>
            <a:spLocks noGrp="1"/>
          </p:cNvSpPr>
          <p:nvPr>
            <p:ph type="title"/>
          </p:nvPr>
        </p:nvSpPr>
        <p:spPr/>
        <p:txBody>
          <a:bodyPr/>
          <a:lstStyle/>
          <a:p>
            <a:r>
              <a:rPr lang="nl-NL"/>
              <a:t>Klik om de stijl te bewerken</a:t>
            </a:r>
          </a:p>
        </p:txBody>
      </p:sp>
      <p:sp>
        <p:nvSpPr>
          <p:cNvPr id="3" name="Tijdelijke aanduiding voor inhoud 2">
            <a:extLst>
              <a:ext uri="{FF2B5EF4-FFF2-40B4-BE49-F238E27FC236}">
                <a16:creationId xmlns:a16="http://schemas.microsoft.com/office/drawing/2014/main" id="{867B2D97-88CD-2A4B-9D96-EC84E4CBB5BC}"/>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2A33E3E-6E39-D648-804E-9EFE7172C63A}"/>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a16="http://schemas.microsoft.com/office/drawing/2014/main" id="{B9BEDA2A-EE56-7D43-8581-19D3D96CF893}"/>
              </a:ext>
            </a:extLst>
          </p:cNvPr>
          <p:cNvSpPr>
            <a:spLocks noGrp="1"/>
          </p:cNvSpPr>
          <p:nvPr>
            <p:ph type="dt" sz="half" idx="10"/>
          </p:nvPr>
        </p:nvSpPr>
        <p:spPr/>
        <p:txBody>
          <a:bodyPr/>
          <a:lstStyle>
            <a:lvl1pPr>
              <a:defRPr/>
            </a:lvl1pPr>
          </a:lstStyle>
          <a:p>
            <a:pPr>
              <a:defRPr/>
            </a:pPr>
            <a:fld id="{0F2249A1-E082-3E42-8F6C-903900D4393F}" type="datetimeFigureOut">
              <a:rPr lang="nl-NL"/>
              <a:pPr>
                <a:defRPr/>
              </a:pPr>
              <a:t>25-2-2020</a:t>
            </a:fld>
            <a:endParaRPr lang="nl-NL"/>
          </a:p>
        </p:txBody>
      </p:sp>
      <p:sp>
        <p:nvSpPr>
          <p:cNvPr id="6" name="Tijdelijke aanduiding voor voettekst 4">
            <a:extLst>
              <a:ext uri="{FF2B5EF4-FFF2-40B4-BE49-F238E27FC236}">
                <a16:creationId xmlns:a16="http://schemas.microsoft.com/office/drawing/2014/main" id="{D447CDAF-AB3C-7D41-9BAB-B1609032299E}"/>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F2FA7769-836A-024D-AA6D-874DD34E369D}"/>
              </a:ext>
            </a:extLst>
          </p:cNvPr>
          <p:cNvSpPr>
            <a:spLocks noGrp="1"/>
          </p:cNvSpPr>
          <p:nvPr>
            <p:ph type="sldNum" sz="quarter" idx="12"/>
          </p:nvPr>
        </p:nvSpPr>
        <p:spPr/>
        <p:txBody>
          <a:bodyPr/>
          <a:lstStyle>
            <a:lvl1pPr>
              <a:defRPr/>
            </a:lvl1pPr>
          </a:lstStyle>
          <a:p>
            <a:pPr>
              <a:defRPr/>
            </a:pPr>
            <a:fld id="{E58C682F-088B-3D41-B008-E0C9A940C023}" type="slidenum">
              <a:rPr lang="nl-NL"/>
              <a:pPr>
                <a:defRPr/>
              </a:pPr>
              <a:t>‹#›</a:t>
            </a:fld>
            <a:endParaRPr lang="nl-NL"/>
          </a:p>
        </p:txBody>
      </p:sp>
    </p:spTree>
    <p:extLst>
      <p:ext uri="{BB962C8B-B14F-4D97-AF65-F5344CB8AC3E}">
        <p14:creationId xmlns:p14="http://schemas.microsoft.com/office/powerpoint/2010/main" val="1644334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814528-8997-7D4C-9FFC-96CB4B9A3244}"/>
              </a:ext>
            </a:extLst>
          </p:cNvPr>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a:extLst>
              <a:ext uri="{FF2B5EF4-FFF2-40B4-BE49-F238E27FC236}">
                <a16:creationId xmlns:a16="http://schemas.microsoft.com/office/drawing/2014/main" id="{5D03379F-CFD0-AF40-9690-CB6981FDC4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9E0FFC52-B4DB-D244-8CF3-AC5BBB91595A}"/>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DA5CAA4-8E15-CB48-B15C-66305039BD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7C66B1EA-A143-1349-811C-9153E5C8D815}"/>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833A6D87-6501-F348-BD28-E4BBFC1F7B1F}"/>
              </a:ext>
            </a:extLst>
          </p:cNvPr>
          <p:cNvSpPr>
            <a:spLocks noGrp="1"/>
          </p:cNvSpPr>
          <p:nvPr>
            <p:ph type="dt" sz="half" idx="10"/>
          </p:nvPr>
        </p:nvSpPr>
        <p:spPr/>
        <p:txBody>
          <a:bodyPr/>
          <a:lstStyle>
            <a:lvl1pPr>
              <a:defRPr/>
            </a:lvl1pPr>
          </a:lstStyle>
          <a:p>
            <a:pPr>
              <a:defRPr/>
            </a:pPr>
            <a:fld id="{EA25A9AD-DDBA-2B42-BA5B-EFB0B0EDF8BE}" type="datetimeFigureOut">
              <a:rPr lang="nl-NL"/>
              <a:pPr>
                <a:defRPr/>
              </a:pPr>
              <a:t>25-2-2020</a:t>
            </a:fld>
            <a:endParaRPr lang="nl-NL"/>
          </a:p>
        </p:txBody>
      </p:sp>
      <p:sp>
        <p:nvSpPr>
          <p:cNvPr id="8" name="Tijdelijke aanduiding voor voettekst 4">
            <a:extLst>
              <a:ext uri="{FF2B5EF4-FFF2-40B4-BE49-F238E27FC236}">
                <a16:creationId xmlns:a16="http://schemas.microsoft.com/office/drawing/2014/main" id="{B887B625-4237-F345-A4F5-62541FC3061F}"/>
              </a:ext>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16:creationId xmlns:a16="http://schemas.microsoft.com/office/drawing/2014/main" id="{348E41BC-615F-454A-AA3A-37898A958B2B}"/>
              </a:ext>
            </a:extLst>
          </p:cNvPr>
          <p:cNvSpPr>
            <a:spLocks noGrp="1"/>
          </p:cNvSpPr>
          <p:nvPr>
            <p:ph type="sldNum" sz="quarter" idx="12"/>
          </p:nvPr>
        </p:nvSpPr>
        <p:spPr/>
        <p:txBody>
          <a:bodyPr/>
          <a:lstStyle>
            <a:lvl1pPr>
              <a:defRPr/>
            </a:lvl1pPr>
          </a:lstStyle>
          <a:p>
            <a:pPr>
              <a:defRPr/>
            </a:pPr>
            <a:fld id="{6651CD35-C7F1-C742-9A54-1468D3E887E6}" type="slidenum">
              <a:rPr lang="nl-NL"/>
              <a:pPr>
                <a:defRPr/>
              </a:pPr>
              <a:t>‹#›</a:t>
            </a:fld>
            <a:endParaRPr lang="nl-NL"/>
          </a:p>
        </p:txBody>
      </p:sp>
    </p:spTree>
    <p:extLst>
      <p:ext uri="{BB962C8B-B14F-4D97-AF65-F5344CB8AC3E}">
        <p14:creationId xmlns:p14="http://schemas.microsoft.com/office/powerpoint/2010/main" val="1829914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445F1-517E-9C45-9AB0-B48FA35BE4AD}"/>
              </a:ext>
            </a:extLst>
          </p:cNvPr>
          <p:cNvSpPr>
            <a:spLocks noGrp="1"/>
          </p:cNvSpPr>
          <p:nvPr>
            <p:ph type="title"/>
          </p:nvPr>
        </p:nvSpPr>
        <p:spPr/>
        <p:txBody>
          <a:bodyPr/>
          <a:lstStyle/>
          <a:p>
            <a:r>
              <a:rPr lang="nl-NL"/>
              <a:t>Klik om de stijl te bewerken</a:t>
            </a:r>
          </a:p>
        </p:txBody>
      </p:sp>
      <p:sp>
        <p:nvSpPr>
          <p:cNvPr id="3" name="Tijdelijke aanduiding voor datum 3">
            <a:extLst>
              <a:ext uri="{FF2B5EF4-FFF2-40B4-BE49-F238E27FC236}">
                <a16:creationId xmlns:a16="http://schemas.microsoft.com/office/drawing/2014/main" id="{3EDBA7B2-BEAA-BD44-B6ED-0F6AB29734AB}"/>
              </a:ext>
            </a:extLst>
          </p:cNvPr>
          <p:cNvSpPr>
            <a:spLocks noGrp="1"/>
          </p:cNvSpPr>
          <p:nvPr>
            <p:ph type="dt" sz="half" idx="10"/>
          </p:nvPr>
        </p:nvSpPr>
        <p:spPr/>
        <p:txBody>
          <a:bodyPr/>
          <a:lstStyle>
            <a:lvl1pPr>
              <a:defRPr/>
            </a:lvl1pPr>
          </a:lstStyle>
          <a:p>
            <a:pPr>
              <a:defRPr/>
            </a:pPr>
            <a:fld id="{09074663-CCCE-F641-B569-487571FE0557}" type="datetimeFigureOut">
              <a:rPr lang="nl-NL"/>
              <a:pPr>
                <a:defRPr/>
              </a:pPr>
              <a:t>25-2-2020</a:t>
            </a:fld>
            <a:endParaRPr lang="nl-NL"/>
          </a:p>
        </p:txBody>
      </p:sp>
      <p:sp>
        <p:nvSpPr>
          <p:cNvPr id="4" name="Tijdelijke aanduiding voor voettekst 4">
            <a:extLst>
              <a:ext uri="{FF2B5EF4-FFF2-40B4-BE49-F238E27FC236}">
                <a16:creationId xmlns:a16="http://schemas.microsoft.com/office/drawing/2014/main" id="{44613806-C7A0-B348-8C93-8AC06B2F748B}"/>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16:creationId xmlns:a16="http://schemas.microsoft.com/office/drawing/2014/main" id="{48140B35-C4EB-5546-901A-4C3571113F37}"/>
              </a:ext>
            </a:extLst>
          </p:cNvPr>
          <p:cNvSpPr>
            <a:spLocks noGrp="1"/>
          </p:cNvSpPr>
          <p:nvPr>
            <p:ph type="sldNum" sz="quarter" idx="12"/>
          </p:nvPr>
        </p:nvSpPr>
        <p:spPr/>
        <p:txBody>
          <a:bodyPr/>
          <a:lstStyle>
            <a:lvl1pPr>
              <a:defRPr/>
            </a:lvl1pPr>
          </a:lstStyle>
          <a:p>
            <a:pPr>
              <a:defRPr/>
            </a:pPr>
            <a:fld id="{E3D2A1E2-9D5E-DB4F-9E8E-014779DC9987}" type="slidenum">
              <a:rPr lang="nl-NL"/>
              <a:pPr>
                <a:defRPr/>
              </a:pPr>
              <a:t>‹#›</a:t>
            </a:fld>
            <a:endParaRPr lang="nl-NL"/>
          </a:p>
        </p:txBody>
      </p:sp>
    </p:spTree>
    <p:extLst>
      <p:ext uri="{BB962C8B-B14F-4D97-AF65-F5344CB8AC3E}">
        <p14:creationId xmlns:p14="http://schemas.microsoft.com/office/powerpoint/2010/main" val="228195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A1646FC2-B9B8-7748-975A-97A77B7D914C}"/>
              </a:ext>
            </a:extLst>
          </p:cNvPr>
          <p:cNvSpPr>
            <a:spLocks noGrp="1"/>
          </p:cNvSpPr>
          <p:nvPr>
            <p:ph type="dt" sz="half" idx="10"/>
          </p:nvPr>
        </p:nvSpPr>
        <p:spPr/>
        <p:txBody>
          <a:bodyPr/>
          <a:lstStyle>
            <a:lvl1pPr>
              <a:defRPr/>
            </a:lvl1pPr>
          </a:lstStyle>
          <a:p>
            <a:pPr>
              <a:defRPr/>
            </a:pPr>
            <a:fld id="{7477667F-FDE3-A040-A1B0-3C8E21D0869A}" type="datetimeFigureOut">
              <a:rPr lang="nl-NL"/>
              <a:pPr>
                <a:defRPr/>
              </a:pPr>
              <a:t>25-2-2020</a:t>
            </a:fld>
            <a:endParaRPr lang="nl-NL"/>
          </a:p>
        </p:txBody>
      </p:sp>
      <p:sp>
        <p:nvSpPr>
          <p:cNvPr id="3" name="Tijdelijke aanduiding voor voettekst 4">
            <a:extLst>
              <a:ext uri="{FF2B5EF4-FFF2-40B4-BE49-F238E27FC236}">
                <a16:creationId xmlns:a16="http://schemas.microsoft.com/office/drawing/2014/main" id="{06186B63-1539-1C40-904F-7B44644E1FDA}"/>
              </a:ext>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16:creationId xmlns:a16="http://schemas.microsoft.com/office/drawing/2014/main" id="{16C41015-D8D2-874B-A57B-3DC7BD5AFCA2}"/>
              </a:ext>
            </a:extLst>
          </p:cNvPr>
          <p:cNvSpPr>
            <a:spLocks noGrp="1"/>
          </p:cNvSpPr>
          <p:nvPr>
            <p:ph type="sldNum" sz="quarter" idx="12"/>
          </p:nvPr>
        </p:nvSpPr>
        <p:spPr/>
        <p:txBody>
          <a:bodyPr/>
          <a:lstStyle>
            <a:lvl1pPr>
              <a:defRPr/>
            </a:lvl1pPr>
          </a:lstStyle>
          <a:p>
            <a:pPr>
              <a:defRPr/>
            </a:pPr>
            <a:fld id="{447EC44E-FC3D-E246-83DE-7367CA8E36AB}" type="slidenum">
              <a:rPr lang="nl-NL"/>
              <a:pPr>
                <a:defRPr/>
              </a:pPr>
              <a:t>‹#›</a:t>
            </a:fld>
            <a:endParaRPr lang="nl-NL"/>
          </a:p>
        </p:txBody>
      </p:sp>
    </p:spTree>
    <p:extLst>
      <p:ext uri="{BB962C8B-B14F-4D97-AF65-F5344CB8AC3E}">
        <p14:creationId xmlns:p14="http://schemas.microsoft.com/office/powerpoint/2010/main" val="98176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55D10-3DA6-5C47-A6DB-2816FE6B123B}"/>
              </a:ext>
            </a:extLst>
          </p:cNvPr>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a:extLst>
              <a:ext uri="{FF2B5EF4-FFF2-40B4-BE49-F238E27FC236}">
                <a16:creationId xmlns:a16="http://schemas.microsoft.com/office/drawing/2014/main" id="{212CECA5-8496-1244-B200-34CD11DE81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4C511FD-B499-CD41-ADE1-3B26CF7001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3">
            <a:extLst>
              <a:ext uri="{FF2B5EF4-FFF2-40B4-BE49-F238E27FC236}">
                <a16:creationId xmlns:a16="http://schemas.microsoft.com/office/drawing/2014/main" id="{5131E000-57D4-394D-B85D-A5B66C5CDCBC}"/>
              </a:ext>
            </a:extLst>
          </p:cNvPr>
          <p:cNvSpPr>
            <a:spLocks noGrp="1"/>
          </p:cNvSpPr>
          <p:nvPr>
            <p:ph type="dt" sz="half" idx="10"/>
          </p:nvPr>
        </p:nvSpPr>
        <p:spPr/>
        <p:txBody>
          <a:bodyPr/>
          <a:lstStyle>
            <a:lvl1pPr>
              <a:defRPr/>
            </a:lvl1pPr>
          </a:lstStyle>
          <a:p>
            <a:pPr>
              <a:defRPr/>
            </a:pPr>
            <a:fld id="{2E035FDB-275F-A045-A3DF-448F141B9E23}" type="datetimeFigureOut">
              <a:rPr lang="nl-NL"/>
              <a:pPr>
                <a:defRPr/>
              </a:pPr>
              <a:t>25-2-2020</a:t>
            </a:fld>
            <a:endParaRPr lang="nl-NL"/>
          </a:p>
        </p:txBody>
      </p:sp>
      <p:sp>
        <p:nvSpPr>
          <p:cNvPr id="6" name="Tijdelijke aanduiding voor voettekst 4">
            <a:extLst>
              <a:ext uri="{FF2B5EF4-FFF2-40B4-BE49-F238E27FC236}">
                <a16:creationId xmlns:a16="http://schemas.microsoft.com/office/drawing/2014/main" id="{58E094E0-C3FE-2F47-BF3B-585DB508807E}"/>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478B9CBF-9967-3A4C-BD69-2E993D1C1FB2}"/>
              </a:ext>
            </a:extLst>
          </p:cNvPr>
          <p:cNvSpPr>
            <a:spLocks noGrp="1"/>
          </p:cNvSpPr>
          <p:nvPr>
            <p:ph type="sldNum" sz="quarter" idx="12"/>
          </p:nvPr>
        </p:nvSpPr>
        <p:spPr/>
        <p:txBody>
          <a:bodyPr/>
          <a:lstStyle>
            <a:lvl1pPr>
              <a:defRPr/>
            </a:lvl1pPr>
          </a:lstStyle>
          <a:p>
            <a:pPr>
              <a:defRPr/>
            </a:pPr>
            <a:fld id="{21B4432D-1526-D844-BACC-549145CF1D3F}" type="slidenum">
              <a:rPr lang="nl-NL"/>
              <a:pPr>
                <a:defRPr/>
              </a:pPr>
              <a:t>‹#›</a:t>
            </a:fld>
            <a:endParaRPr lang="nl-NL"/>
          </a:p>
        </p:txBody>
      </p:sp>
    </p:spTree>
    <p:extLst>
      <p:ext uri="{BB962C8B-B14F-4D97-AF65-F5344CB8AC3E}">
        <p14:creationId xmlns:p14="http://schemas.microsoft.com/office/powerpoint/2010/main" val="3097877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E69D9-67B8-B541-A160-EA9BEE7E5291}"/>
              </a:ext>
            </a:extLst>
          </p:cNvPr>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a:extLst>
              <a:ext uri="{FF2B5EF4-FFF2-40B4-BE49-F238E27FC236}">
                <a16:creationId xmlns:a16="http://schemas.microsoft.com/office/drawing/2014/main" id="{0F86560A-1E2C-0C45-AD85-DBB5C2B9C0C2}"/>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a:extLst>
              <a:ext uri="{FF2B5EF4-FFF2-40B4-BE49-F238E27FC236}">
                <a16:creationId xmlns:a16="http://schemas.microsoft.com/office/drawing/2014/main" id="{987070AB-7EA5-D042-B7EF-FA507D9A90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3">
            <a:extLst>
              <a:ext uri="{FF2B5EF4-FFF2-40B4-BE49-F238E27FC236}">
                <a16:creationId xmlns:a16="http://schemas.microsoft.com/office/drawing/2014/main" id="{A067606C-225E-B04E-92DA-08D633BD6131}"/>
              </a:ext>
            </a:extLst>
          </p:cNvPr>
          <p:cNvSpPr>
            <a:spLocks noGrp="1"/>
          </p:cNvSpPr>
          <p:nvPr>
            <p:ph type="dt" sz="half" idx="10"/>
          </p:nvPr>
        </p:nvSpPr>
        <p:spPr/>
        <p:txBody>
          <a:bodyPr/>
          <a:lstStyle>
            <a:lvl1pPr>
              <a:defRPr/>
            </a:lvl1pPr>
          </a:lstStyle>
          <a:p>
            <a:pPr>
              <a:defRPr/>
            </a:pPr>
            <a:fld id="{EDEF9149-64CF-6C42-BAC8-D4BB2F982E3C}" type="datetimeFigureOut">
              <a:rPr lang="nl-NL"/>
              <a:pPr>
                <a:defRPr/>
              </a:pPr>
              <a:t>25-2-2020</a:t>
            </a:fld>
            <a:endParaRPr lang="nl-NL"/>
          </a:p>
        </p:txBody>
      </p:sp>
      <p:sp>
        <p:nvSpPr>
          <p:cNvPr id="6" name="Tijdelijke aanduiding voor voettekst 4">
            <a:extLst>
              <a:ext uri="{FF2B5EF4-FFF2-40B4-BE49-F238E27FC236}">
                <a16:creationId xmlns:a16="http://schemas.microsoft.com/office/drawing/2014/main" id="{4ECA5383-B3A8-7E4A-80C5-8D02A4108A18}"/>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D572F89C-AC04-9640-882A-BA116A4D8E3C}"/>
              </a:ext>
            </a:extLst>
          </p:cNvPr>
          <p:cNvSpPr>
            <a:spLocks noGrp="1"/>
          </p:cNvSpPr>
          <p:nvPr>
            <p:ph type="sldNum" sz="quarter" idx="12"/>
          </p:nvPr>
        </p:nvSpPr>
        <p:spPr/>
        <p:txBody>
          <a:bodyPr/>
          <a:lstStyle>
            <a:lvl1pPr>
              <a:defRPr/>
            </a:lvl1pPr>
          </a:lstStyle>
          <a:p>
            <a:pPr>
              <a:defRPr/>
            </a:pPr>
            <a:fld id="{EF37F9C0-6EBE-4C4A-A3A8-8819C563FE0C}" type="slidenum">
              <a:rPr lang="nl-NL"/>
              <a:pPr>
                <a:defRPr/>
              </a:pPr>
              <a:t>‹#›</a:t>
            </a:fld>
            <a:endParaRPr lang="nl-NL"/>
          </a:p>
        </p:txBody>
      </p:sp>
    </p:spTree>
    <p:extLst>
      <p:ext uri="{BB962C8B-B14F-4D97-AF65-F5344CB8AC3E}">
        <p14:creationId xmlns:p14="http://schemas.microsoft.com/office/powerpoint/2010/main" val="1742520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8EC68B82-8AEF-6A41-B2DA-6339E79CBDC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a:extLst>
              <a:ext uri="{FF2B5EF4-FFF2-40B4-BE49-F238E27FC236}">
                <a16:creationId xmlns:a16="http://schemas.microsoft.com/office/drawing/2014/main" id="{7115508B-EB29-7D48-B83B-090A3E9E7EC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a:extLst>
              <a:ext uri="{FF2B5EF4-FFF2-40B4-BE49-F238E27FC236}">
                <a16:creationId xmlns:a16="http://schemas.microsoft.com/office/drawing/2014/main" id="{5058C3C4-3FAC-D845-8D84-8471DC0052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914377" eaLnBrk="1" fontAlgn="auto" hangingPunct="1">
              <a:spcBef>
                <a:spcPts val="0"/>
              </a:spcBef>
              <a:spcAft>
                <a:spcPts val="0"/>
              </a:spcAft>
              <a:defRPr sz="1200">
                <a:solidFill>
                  <a:schemeClr val="tx1">
                    <a:tint val="75000"/>
                  </a:schemeClr>
                </a:solidFill>
                <a:latin typeface="+mn-lt"/>
              </a:defRPr>
            </a:lvl1pPr>
          </a:lstStyle>
          <a:p>
            <a:pPr>
              <a:defRPr/>
            </a:pPr>
            <a:fld id="{E61320D3-B42C-334D-B147-53266F3401B6}" type="datetimeFigureOut">
              <a:rPr lang="nl-NL"/>
              <a:pPr>
                <a:defRPr/>
              </a:pPr>
              <a:t>25-2-2020</a:t>
            </a:fld>
            <a:endParaRPr lang="nl-NL"/>
          </a:p>
        </p:txBody>
      </p:sp>
      <p:sp>
        <p:nvSpPr>
          <p:cNvPr id="5" name="Tijdelijke aanduiding voor voettekst 4">
            <a:extLst>
              <a:ext uri="{FF2B5EF4-FFF2-40B4-BE49-F238E27FC236}">
                <a16:creationId xmlns:a16="http://schemas.microsoft.com/office/drawing/2014/main" id="{1F1FB584-3890-834D-A6B0-8D1774EC9E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914377" eaLnBrk="1" fontAlgn="auto" hangingPunct="1">
              <a:spcBef>
                <a:spcPts val="0"/>
              </a:spcBef>
              <a:spcAft>
                <a:spcPts val="0"/>
              </a:spcAft>
              <a:defRPr sz="1200">
                <a:solidFill>
                  <a:schemeClr val="tx1">
                    <a:tint val="75000"/>
                  </a:schemeClr>
                </a:solidFill>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AF5DB933-8F8B-7C4E-A71B-27CAC61909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defTabSz="914377" eaLnBrk="1" fontAlgn="auto" hangingPunct="1">
              <a:spcBef>
                <a:spcPts val="0"/>
              </a:spcBef>
              <a:spcAft>
                <a:spcPts val="0"/>
              </a:spcAft>
              <a:defRPr sz="1200">
                <a:solidFill>
                  <a:schemeClr val="tx1">
                    <a:tint val="75000"/>
                  </a:schemeClr>
                </a:solidFill>
                <a:latin typeface="+mn-lt"/>
              </a:defRPr>
            </a:lvl1pPr>
          </a:lstStyle>
          <a:p>
            <a:pPr>
              <a:defRPr/>
            </a:pPr>
            <a:fld id="{F59BFF52-2C35-3B48-9838-A9A2F6120066}" type="slidenum">
              <a:rPr lang="nl-NL"/>
              <a:pPr>
                <a:defRPr/>
              </a:pPr>
              <a:t>‹#›</a:t>
            </a:fld>
            <a:endParaRPr lang="nl-NL"/>
          </a:p>
        </p:txBody>
      </p:sp>
      <p:sp>
        <p:nvSpPr>
          <p:cNvPr id="7" name="Rechthoek 6">
            <a:extLst>
              <a:ext uri="{FF2B5EF4-FFF2-40B4-BE49-F238E27FC236}">
                <a16:creationId xmlns:a16="http://schemas.microsoft.com/office/drawing/2014/main" id="{59F3DBB7-9B3A-AC4A-9AD3-CAC51C87D16E}"/>
              </a:ext>
            </a:extLst>
          </p:cNvPr>
          <p:cNvSpPr/>
          <p:nvPr userDrawn="1"/>
        </p:nvSpPr>
        <p:spPr>
          <a:xfrm>
            <a:off x="0" y="0"/>
            <a:ext cx="12192000" cy="1346200"/>
          </a:xfrm>
          <a:prstGeom prst="rect">
            <a:avLst/>
          </a:prstGeom>
          <a:gradFill>
            <a:gsLst>
              <a:gs pos="25000">
                <a:srgbClr val="1F3563"/>
              </a:gs>
              <a:gs pos="100000">
                <a:srgbClr val="00AA95"/>
              </a:gs>
            </a:gsLst>
            <a:lin ang="2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nl-NL" dirty="0"/>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image" Target="../media/image46.png"/><Relationship Id="rId2" Type="http://schemas.openxmlformats.org/officeDocument/2006/relationships/image" Target="../media/image31.jpeg"/><Relationship Id="rId16"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emf"/><Relationship Id="rId7" Type="http://schemas.openxmlformats.org/officeDocument/2006/relationships/image" Target="../media/image57.emf"/><Relationship Id="rId2" Type="http://schemas.openxmlformats.org/officeDocument/2006/relationships/image" Target="../media/image52.emf"/><Relationship Id="rId1" Type="http://schemas.openxmlformats.org/officeDocument/2006/relationships/slideLayout" Target="../slideLayouts/slideLayout13.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74.emf"/><Relationship Id="rId7" Type="http://schemas.openxmlformats.org/officeDocument/2006/relationships/image" Target="../media/image78.emf"/><Relationship Id="rId12" Type="http://schemas.openxmlformats.org/officeDocument/2006/relationships/image" Target="../media/image83.jpeg"/><Relationship Id="rId2" Type="http://schemas.openxmlformats.org/officeDocument/2006/relationships/image" Target="../media/image73.emf"/><Relationship Id="rId1" Type="http://schemas.openxmlformats.org/officeDocument/2006/relationships/slideLayout" Target="../slideLayouts/slideLayout13.xml"/><Relationship Id="rId6" Type="http://schemas.openxmlformats.org/officeDocument/2006/relationships/image" Target="../media/image77.emf"/><Relationship Id="rId11" Type="http://schemas.openxmlformats.org/officeDocument/2006/relationships/image" Target="../media/image82.emf"/><Relationship Id="rId5" Type="http://schemas.openxmlformats.org/officeDocument/2006/relationships/image" Target="../media/image76.emf"/><Relationship Id="rId10" Type="http://schemas.openxmlformats.org/officeDocument/2006/relationships/image" Target="../media/image81.emf"/><Relationship Id="rId4" Type="http://schemas.openxmlformats.org/officeDocument/2006/relationships/image" Target="../media/image75.emf"/><Relationship Id="rId9" Type="http://schemas.openxmlformats.org/officeDocument/2006/relationships/image" Target="../media/image8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3.emf"/><Relationship Id="rId7" Type="http://schemas.openxmlformats.org/officeDocument/2006/relationships/image" Target="../media/image77.emf"/><Relationship Id="rId12" Type="http://schemas.openxmlformats.org/officeDocument/2006/relationships/image" Target="../media/image82.emf"/><Relationship Id="rId2" Type="http://schemas.openxmlformats.org/officeDocument/2006/relationships/image" Target="../media/image84.jpeg"/><Relationship Id="rId1" Type="http://schemas.openxmlformats.org/officeDocument/2006/relationships/slideLayout" Target="../slideLayouts/slideLayout13.xml"/><Relationship Id="rId6" Type="http://schemas.openxmlformats.org/officeDocument/2006/relationships/image" Target="../media/image76.emf"/><Relationship Id="rId11" Type="http://schemas.openxmlformats.org/officeDocument/2006/relationships/image" Target="../media/image81.emf"/><Relationship Id="rId5" Type="http://schemas.openxmlformats.org/officeDocument/2006/relationships/image" Target="../media/image75.emf"/><Relationship Id="rId10" Type="http://schemas.openxmlformats.org/officeDocument/2006/relationships/image" Target="../media/image80.emf"/><Relationship Id="rId4" Type="http://schemas.openxmlformats.org/officeDocument/2006/relationships/image" Target="../media/image74.emf"/><Relationship Id="rId9" Type="http://schemas.openxmlformats.org/officeDocument/2006/relationships/image" Target="../media/image79.emf"/></Relationships>
</file>

<file path=ppt/slides/_rels/slide2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3.emf"/><Relationship Id="rId7" Type="http://schemas.openxmlformats.org/officeDocument/2006/relationships/image" Target="../media/image90.emf"/><Relationship Id="rId12" Type="http://schemas.openxmlformats.org/officeDocument/2006/relationships/image" Target="../media/image93.emf"/><Relationship Id="rId2" Type="http://schemas.openxmlformats.org/officeDocument/2006/relationships/image" Target="../media/image88.jpeg"/><Relationship Id="rId1" Type="http://schemas.openxmlformats.org/officeDocument/2006/relationships/slideLayout" Target="../slideLayouts/slideLayout13.xml"/><Relationship Id="rId6" Type="http://schemas.openxmlformats.org/officeDocument/2006/relationships/image" Target="../media/image89.emf"/><Relationship Id="rId11" Type="http://schemas.openxmlformats.org/officeDocument/2006/relationships/image" Target="../media/image92.emf"/><Relationship Id="rId5" Type="http://schemas.openxmlformats.org/officeDocument/2006/relationships/image" Target="../media/image75.emf"/><Relationship Id="rId10" Type="http://schemas.openxmlformats.org/officeDocument/2006/relationships/image" Target="../media/image80.emf"/><Relationship Id="rId4" Type="http://schemas.openxmlformats.org/officeDocument/2006/relationships/image" Target="../media/image74.emf"/><Relationship Id="rId9" Type="http://schemas.openxmlformats.org/officeDocument/2006/relationships/image" Target="../media/image91.emf"/></Relationships>
</file>

<file path=ppt/slides/_rels/slide23.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3.emf"/><Relationship Id="rId7" Type="http://schemas.openxmlformats.org/officeDocument/2006/relationships/image" Target="../media/image77.emf"/><Relationship Id="rId12" Type="http://schemas.openxmlformats.org/officeDocument/2006/relationships/image" Target="../media/image82.emf"/><Relationship Id="rId2" Type="http://schemas.openxmlformats.org/officeDocument/2006/relationships/image" Target="../media/image85.jpeg"/><Relationship Id="rId1" Type="http://schemas.openxmlformats.org/officeDocument/2006/relationships/slideLayout" Target="../slideLayouts/slideLayout13.xml"/><Relationship Id="rId6" Type="http://schemas.openxmlformats.org/officeDocument/2006/relationships/image" Target="../media/image76.emf"/><Relationship Id="rId11" Type="http://schemas.openxmlformats.org/officeDocument/2006/relationships/image" Target="../media/image81.emf"/><Relationship Id="rId5" Type="http://schemas.openxmlformats.org/officeDocument/2006/relationships/image" Target="../media/image75.emf"/><Relationship Id="rId10" Type="http://schemas.openxmlformats.org/officeDocument/2006/relationships/image" Target="../media/image80.emf"/><Relationship Id="rId4" Type="http://schemas.openxmlformats.org/officeDocument/2006/relationships/image" Target="../media/image74.emf"/><Relationship Id="rId9" Type="http://schemas.openxmlformats.org/officeDocument/2006/relationships/image" Target="../media/image79.emf"/></Relationships>
</file>

<file path=ppt/slides/_rels/slide24.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3.emf"/><Relationship Id="rId7" Type="http://schemas.openxmlformats.org/officeDocument/2006/relationships/image" Target="../media/image77.emf"/><Relationship Id="rId12" Type="http://schemas.openxmlformats.org/officeDocument/2006/relationships/image" Target="../media/image82.emf"/><Relationship Id="rId2" Type="http://schemas.openxmlformats.org/officeDocument/2006/relationships/image" Target="../media/image85.jpeg"/><Relationship Id="rId1" Type="http://schemas.openxmlformats.org/officeDocument/2006/relationships/slideLayout" Target="../slideLayouts/slideLayout13.xml"/><Relationship Id="rId6" Type="http://schemas.openxmlformats.org/officeDocument/2006/relationships/image" Target="../media/image76.emf"/><Relationship Id="rId11" Type="http://schemas.openxmlformats.org/officeDocument/2006/relationships/image" Target="../media/image81.emf"/><Relationship Id="rId5" Type="http://schemas.openxmlformats.org/officeDocument/2006/relationships/image" Target="../media/image75.emf"/><Relationship Id="rId10" Type="http://schemas.openxmlformats.org/officeDocument/2006/relationships/image" Target="../media/image80.emf"/><Relationship Id="rId4" Type="http://schemas.openxmlformats.org/officeDocument/2006/relationships/image" Target="../media/image74.emf"/><Relationship Id="rId9" Type="http://schemas.openxmlformats.org/officeDocument/2006/relationships/image" Target="../media/image79.emf"/></Relationships>
</file>

<file path=ppt/slides/_rels/slide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96.jpeg"/></Relationships>
</file>

<file path=ppt/slides/_rels/slide26.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image" Target="../media/image74.emf"/><Relationship Id="rId7" Type="http://schemas.openxmlformats.org/officeDocument/2006/relationships/image" Target="../media/image78.emf"/><Relationship Id="rId12" Type="http://schemas.openxmlformats.org/officeDocument/2006/relationships/image" Target="../media/image101.png"/><Relationship Id="rId2" Type="http://schemas.openxmlformats.org/officeDocument/2006/relationships/image" Target="../media/image73.emf"/><Relationship Id="rId1" Type="http://schemas.openxmlformats.org/officeDocument/2006/relationships/slideLayout" Target="../slideLayouts/slideLayout13.xml"/><Relationship Id="rId6" Type="http://schemas.openxmlformats.org/officeDocument/2006/relationships/image" Target="../media/image97.emf"/><Relationship Id="rId11" Type="http://schemas.openxmlformats.org/officeDocument/2006/relationships/image" Target="../media/image100.emf"/><Relationship Id="rId5" Type="http://schemas.openxmlformats.org/officeDocument/2006/relationships/image" Target="../media/image89.emf"/><Relationship Id="rId10" Type="http://schemas.openxmlformats.org/officeDocument/2006/relationships/image" Target="../media/image99.emf"/><Relationship Id="rId4" Type="http://schemas.openxmlformats.org/officeDocument/2006/relationships/image" Target="../media/image75.emf"/><Relationship Id="rId9" Type="http://schemas.openxmlformats.org/officeDocument/2006/relationships/image" Target="../media/image80.emf"/></Relationships>
</file>

<file path=ppt/slides/_rels/slide27.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3.emf"/><Relationship Id="rId7" Type="http://schemas.openxmlformats.org/officeDocument/2006/relationships/image" Target="../media/image97.emf"/><Relationship Id="rId12" Type="http://schemas.openxmlformats.org/officeDocument/2006/relationships/image" Target="../media/image100.emf"/><Relationship Id="rId2" Type="http://schemas.openxmlformats.org/officeDocument/2006/relationships/image" Target="../media/image95.jpeg"/><Relationship Id="rId1" Type="http://schemas.openxmlformats.org/officeDocument/2006/relationships/slideLayout" Target="../slideLayouts/slideLayout13.xml"/><Relationship Id="rId6" Type="http://schemas.openxmlformats.org/officeDocument/2006/relationships/image" Target="../media/image89.emf"/><Relationship Id="rId11" Type="http://schemas.openxmlformats.org/officeDocument/2006/relationships/image" Target="../media/image99.emf"/><Relationship Id="rId5" Type="http://schemas.openxmlformats.org/officeDocument/2006/relationships/image" Target="../media/image75.emf"/><Relationship Id="rId10" Type="http://schemas.openxmlformats.org/officeDocument/2006/relationships/image" Target="../media/image80.emf"/><Relationship Id="rId4" Type="http://schemas.openxmlformats.org/officeDocument/2006/relationships/image" Target="../media/image74.emf"/><Relationship Id="rId9" Type="http://schemas.openxmlformats.org/officeDocument/2006/relationships/image" Target="../media/image98.emf"/></Relationships>
</file>

<file path=ppt/slides/_rels/slide28.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3.emf"/><Relationship Id="rId7" Type="http://schemas.openxmlformats.org/officeDocument/2006/relationships/image" Target="../media/image102.emf"/><Relationship Id="rId12" Type="http://schemas.openxmlformats.org/officeDocument/2006/relationships/image" Target="../media/image82.emf"/><Relationship Id="rId2" Type="http://schemas.openxmlformats.org/officeDocument/2006/relationships/image" Target="../media/image96.jpeg"/><Relationship Id="rId1" Type="http://schemas.openxmlformats.org/officeDocument/2006/relationships/slideLayout" Target="../slideLayouts/slideLayout13.xml"/><Relationship Id="rId6" Type="http://schemas.openxmlformats.org/officeDocument/2006/relationships/image" Target="../media/image76.emf"/><Relationship Id="rId11" Type="http://schemas.openxmlformats.org/officeDocument/2006/relationships/image" Target="../media/image81.emf"/><Relationship Id="rId5" Type="http://schemas.openxmlformats.org/officeDocument/2006/relationships/image" Target="../media/image75.emf"/><Relationship Id="rId10" Type="http://schemas.openxmlformats.org/officeDocument/2006/relationships/image" Target="../media/image104.emf"/><Relationship Id="rId4" Type="http://schemas.openxmlformats.org/officeDocument/2006/relationships/image" Target="../media/image74.emf"/><Relationship Id="rId9" Type="http://schemas.openxmlformats.org/officeDocument/2006/relationships/image" Target="../media/image103.emf"/></Relationships>
</file>

<file path=ppt/slides/_rels/slide29.xml.rels><?xml version="1.0" encoding="UTF-8" standalone="yes"?>
<Relationships xmlns="http://schemas.openxmlformats.org/package/2006/relationships"><Relationship Id="rId8" Type="http://schemas.openxmlformats.org/officeDocument/2006/relationships/image" Target="../media/image103.emf"/><Relationship Id="rId13" Type="http://schemas.openxmlformats.org/officeDocument/2006/relationships/image" Target="../media/image106.png"/><Relationship Id="rId3" Type="http://schemas.openxmlformats.org/officeDocument/2006/relationships/image" Target="../media/image74.emf"/><Relationship Id="rId7" Type="http://schemas.openxmlformats.org/officeDocument/2006/relationships/image" Target="../media/image78.emf"/><Relationship Id="rId12" Type="http://schemas.openxmlformats.org/officeDocument/2006/relationships/image" Target="../media/image105.png"/><Relationship Id="rId2" Type="http://schemas.openxmlformats.org/officeDocument/2006/relationships/image" Target="../media/image73.emf"/><Relationship Id="rId1" Type="http://schemas.openxmlformats.org/officeDocument/2006/relationships/slideLayout" Target="../slideLayouts/slideLayout13.xml"/><Relationship Id="rId6" Type="http://schemas.openxmlformats.org/officeDocument/2006/relationships/image" Target="../media/image102.emf"/><Relationship Id="rId11" Type="http://schemas.openxmlformats.org/officeDocument/2006/relationships/image" Target="../media/image82.emf"/><Relationship Id="rId5" Type="http://schemas.openxmlformats.org/officeDocument/2006/relationships/image" Target="../media/image76.emf"/><Relationship Id="rId10" Type="http://schemas.openxmlformats.org/officeDocument/2006/relationships/image" Target="../media/image81.emf"/><Relationship Id="rId4" Type="http://schemas.openxmlformats.org/officeDocument/2006/relationships/image" Target="../media/image75.emf"/><Relationship Id="rId9" Type="http://schemas.openxmlformats.org/officeDocument/2006/relationships/image" Target="../media/image104.em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image" Target="../media/image74.emf"/><Relationship Id="rId7" Type="http://schemas.openxmlformats.org/officeDocument/2006/relationships/image" Target="../media/image78.emf"/><Relationship Id="rId12" Type="http://schemas.openxmlformats.org/officeDocument/2006/relationships/image" Target="../media/image108.emf"/><Relationship Id="rId2" Type="http://schemas.openxmlformats.org/officeDocument/2006/relationships/image" Target="../media/image73.emf"/><Relationship Id="rId1" Type="http://schemas.openxmlformats.org/officeDocument/2006/relationships/slideLayout" Target="../slideLayouts/slideLayout13.xml"/><Relationship Id="rId6" Type="http://schemas.openxmlformats.org/officeDocument/2006/relationships/image" Target="../media/image102.emf"/><Relationship Id="rId11" Type="http://schemas.openxmlformats.org/officeDocument/2006/relationships/image" Target="../media/image87.png"/><Relationship Id="rId5" Type="http://schemas.openxmlformats.org/officeDocument/2006/relationships/image" Target="../media/image76.emf"/><Relationship Id="rId10" Type="http://schemas.openxmlformats.org/officeDocument/2006/relationships/image" Target="../media/image81.emf"/><Relationship Id="rId4" Type="http://schemas.openxmlformats.org/officeDocument/2006/relationships/image" Target="../media/image75.emf"/><Relationship Id="rId9" Type="http://schemas.openxmlformats.org/officeDocument/2006/relationships/image" Target="../media/image104.emf"/></Relationships>
</file>

<file path=ppt/slides/_rels/slide31.xml.rels><?xml version="1.0" encoding="UTF-8" standalone="yes"?>
<Relationships xmlns="http://schemas.openxmlformats.org/package/2006/relationships"><Relationship Id="rId8" Type="http://schemas.openxmlformats.org/officeDocument/2006/relationships/image" Target="../media/image102.emf"/><Relationship Id="rId13" Type="http://schemas.openxmlformats.org/officeDocument/2006/relationships/image" Target="../media/image108.emf"/><Relationship Id="rId3" Type="http://schemas.openxmlformats.org/officeDocument/2006/relationships/image" Target="../media/image109.jpeg"/><Relationship Id="rId7" Type="http://schemas.openxmlformats.org/officeDocument/2006/relationships/image" Target="../media/image76.emf"/><Relationship Id="rId12" Type="http://schemas.openxmlformats.org/officeDocument/2006/relationships/image" Target="../media/image81.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5.emf"/><Relationship Id="rId11" Type="http://schemas.openxmlformats.org/officeDocument/2006/relationships/image" Target="../media/image104.emf"/><Relationship Id="rId5" Type="http://schemas.openxmlformats.org/officeDocument/2006/relationships/image" Target="../media/image74.emf"/><Relationship Id="rId10" Type="http://schemas.openxmlformats.org/officeDocument/2006/relationships/image" Target="../media/image107.emf"/><Relationship Id="rId4" Type="http://schemas.openxmlformats.org/officeDocument/2006/relationships/image" Target="../media/image73.emf"/><Relationship Id="rId9" Type="http://schemas.openxmlformats.org/officeDocument/2006/relationships/image" Target="../media/image78.emf"/></Relationships>
</file>

<file path=ppt/slides/_rels/slide32.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3.emf"/><Relationship Id="rId7" Type="http://schemas.openxmlformats.org/officeDocument/2006/relationships/image" Target="../media/image102.emf"/><Relationship Id="rId12" Type="http://schemas.openxmlformats.org/officeDocument/2006/relationships/image" Target="../media/image82.emf"/><Relationship Id="rId2" Type="http://schemas.openxmlformats.org/officeDocument/2006/relationships/image" Target="../media/image94.jpeg"/><Relationship Id="rId1" Type="http://schemas.openxmlformats.org/officeDocument/2006/relationships/slideLayout" Target="../slideLayouts/slideLayout13.xml"/><Relationship Id="rId6" Type="http://schemas.openxmlformats.org/officeDocument/2006/relationships/image" Target="../media/image76.emf"/><Relationship Id="rId11" Type="http://schemas.openxmlformats.org/officeDocument/2006/relationships/image" Target="../media/image81.emf"/><Relationship Id="rId5" Type="http://schemas.openxmlformats.org/officeDocument/2006/relationships/image" Target="../media/image75.emf"/><Relationship Id="rId10" Type="http://schemas.openxmlformats.org/officeDocument/2006/relationships/image" Target="../media/image104.emf"/><Relationship Id="rId4" Type="http://schemas.openxmlformats.org/officeDocument/2006/relationships/image" Target="../media/image74.emf"/><Relationship Id="rId9" Type="http://schemas.openxmlformats.org/officeDocument/2006/relationships/image" Target="../media/image103.emf"/></Relationships>
</file>

<file path=ppt/slides/_rels/slide33.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3.emf"/><Relationship Id="rId7" Type="http://schemas.openxmlformats.org/officeDocument/2006/relationships/image" Target="../media/image102.emf"/><Relationship Id="rId12" Type="http://schemas.openxmlformats.org/officeDocument/2006/relationships/image" Target="../media/image82.emf"/><Relationship Id="rId2" Type="http://schemas.openxmlformats.org/officeDocument/2006/relationships/image" Target="../media/image110.jpeg"/><Relationship Id="rId1" Type="http://schemas.openxmlformats.org/officeDocument/2006/relationships/slideLayout" Target="../slideLayouts/slideLayout13.xml"/><Relationship Id="rId6" Type="http://schemas.openxmlformats.org/officeDocument/2006/relationships/image" Target="../media/image76.emf"/><Relationship Id="rId11" Type="http://schemas.openxmlformats.org/officeDocument/2006/relationships/image" Target="../media/image81.emf"/><Relationship Id="rId5" Type="http://schemas.openxmlformats.org/officeDocument/2006/relationships/image" Target="../media/image75.emf"/><Relationship Id="rId10" Type="http://schemas.openxmlformats.org/officeDocument/2006/relationships/image" Target="../media/image104.emf"/><Relationship Id="rId4" Type="http://schemas.openxmlformats.org/officeDocument/2006/relationships/image" Target="../media/image74.emf"/><Relationship Id="rId9" Type="http://schemas.openxmlformats.org/officeDocument/2006/relationships/image" Target="../media/image103.emf"/></Relationships>
</file>

<file path=ppt/slides/_rels/slide34.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2.jpeg"/><Relationship Id="rId7" Type="http://schemas.openxmlformats.org/officeDocument/2006/relationships/image" Target="../media/image113.emf"/><Relationship Id="rId12" Type="http://schemas.openxmlformats.org/officeDocument/2006/relationships/image" Target="../media/image87.png"/><Relationship Id="rId2" Type="http://schemas.openxmlformats.org/officeDocument/2006/relationships/image" Target="../media/image94.jpeg"/><Relationship Id="rId1" Type="http://schemas.openxmlformats.org/officeDocument/2006/relationships/slideLayout" Target="../slideLayouts/slideLayout13.xml"/><Relationship Id="rId6" Type="http://schemas.openxmlformats.org/officeDocument/2006/relationships/image" Target="../media/image112.jpeg"/><Relationship Id="rId11" Type="http://schemas.openxmlformats.org/officeDocument/2006/relationships/image" Target="../media/image115.png"/><Relationship Id="rId5" Type="http://schemas.openxmlformats.org/officeDocument/2006/relationships/image" Target="../media/image86.jpeg"/><Relationship Id="rId10" Type="http://schemas.openxmlformats.org/officeDocument/2006/relationships/image" Target="../media/image106.png"/><Relationship Id="rId4" Type="http://schemas.openxmlformats.org/officeDocument/2006/relationships/image" Target="../media/image111.jpeg"/><Relationship Id="rId9" Type="http://schemas.openxmlformats.org/officeDocument/2006/relationships/image" Target="../media/image114.png"/></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image" Target="../media/image116.tiff"/><Relationship Id="rId1" Type="http://schemas.openxmlformats.org/officeDocument/2006/relationships/slideLayout" Target="../slideLayouts/slideLayout13.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24.jpeg"/><Relationship Id="rId4" Type="http://schemas.openxmlformats.org/officeDocument/2006/relationships/image" Target="../media/image118.png"/><Relationship Id="rId9" Type="http://schemas.openxmlformats.org/officeDocument/2006/relationships/image" Target="../media/image123.png"/></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image" Target="../media/image127.jpeg"/><Relationship Id="rId1" Type="http://schemas.openxmlformats.org/officeDocument/2006/relationships/slideLayout" Target="../slideLayouts/slideLayout13.xml"/><Relationship Id="rId6" Type="http://schemas.openxmlformats.org/officeDocument/2006/relationships/image" Target="../media/image131.jpeg"/><Relationship Id="rId11" Type="http://schemas.openxmlformats.org/officeDocument/2006/relationships/image" Target="../media/image136.jpeg"/><Relationship Id="rId5" Type="http://schemas.openxmlformats.org/officeDocument/2006/relationships/image" Target="../media/image130.png"/><Relationship Id="rId10" Type="http://schemas.openxmlformats.org/officeDocument/2006/relationships/image" Target="../media/image135.jpeg"/><Relationship Id="rId4" Type="http://schemas.openxmlformats.org/officeDocument/2006/relationships/image" Target="../media/image129.jpeg"/><Relationship Id="rId9" Type="http://schemas.openxmlformats.org/officeDocument/2006/relationships/image" Target="../media/image134.png"/></Relationships>
</file>

<file path=ppt/slides/_rels/slide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24.png"/><Relationship Id="rId7" Type="http://schemas.openxmlformats.org/officeDocument/2006/relationships/image" Target="../media/image146.jpeg"/><Relationship Id="rId2" Type="http://schemas.openxmlformats.org/officeDocument/2006/relationships/image" Target="../media/image142.png"/><Relationship Id="rId1" Type="http://schemas.openxmlformats.org/officeDocument/2006/relationships/slideLayout" Target="../slideLayouts/slideLayout13.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jpeg"/></Relationships>
</file>

<file path=ppt/slides/_rels/slide4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3.xml"/><Relationship Id="rId5" Type="http://schemas.openxmlformats.org/officeDocument/2006/relationships/image" Target="../media/image151.jpeg"/><Relationship Id="rId4" Type="http://schemas.openxmlformats.org/officeDocument/2006/relationships/image" Target="../media/image150.jpeg"/></Relationships>
</file>

<file path=ppt/slides/_rels/slide43.xml.rels><?xml version="1.0" encoding="UTF-8" standalone="yes"?>
<Relationships xmlns="http://schemas.openxmlformats.org/package/2006/relationships"><Relationship Id="rId8" Type="http://schemas.openxmlformats.org/officeDocument/2006/relationships/image" Target="../media/image158.tiff"/><Relationship Id="rId13" Type="http://schemas.openxmlformats.org/officeDocument/2006/relationships/image" Target="../media/image163.jpeg"/><Relationship Id="rId3" Type="http://schemas.openxmlformats.org/officeDocument/2006/relationships/image" Target="../media/image153.jpeg"/><Relationship Id="rId7" Type="http://schemas.openxmlformats.org/officeDocument/2006/relationships/image" Target="../media/image157.png"/><Relationship Id="rId12" Type="http://schemas.openxmlformats.org/officeDocument/2006/relationships/image" Target="../media/image162.png"/><Relationship Id="rId2" Type="http://schemas.openxmlformats.org/officeDocument/2006/relationships/image" Target="../media/image152.jpeg"/><Relationship Id="rId1" Type="http://schemas.openxmlformats.org/officeDocument/2006/relationships/slideLayout" Target="../slideLayouts/slideLayout13.xml"/><Relationship Id="rId6" Type="http://schemas.openxmlformats.org/officeDocument/2006/relationships/image" Target="../media/image156.jpeg"/><Relationship Id="rId11" Type="http://schemas.openxmlformats.org/officeDocument/2006/relationships/image" Target="../media/image161.png"/><Relationship Id="rId5" Type="http://schemas.openxmlformats.org/officeDocument/2006/relationships/image" Target="../media/image155.jpeg"/><Relationship Id="rId10" Type="http://schemas.openxmlformats.org/officeDocument/2006/relationships/image" Target="../media/image160.png"/><Relationship Id="rId4" Type="http://schemas.openxmlformats.org/officeDocument/2006/relationships/image" Target="../media/image154.jpeg"/><Relationship Id="rId9" Type="http://schemas.openxmlformats.org/officeDocument/2006/relationships/image" Target="../media/image159.png"/></Relationships>
</file>

<file path=ppt/slides/_rels/slide4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52.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68.emf"/><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Afbeelding 6">
            <a:extLst>
              <a:ext uri="{FF2B5EF4-FFF2-40B4-BE49-F238E27FC236}">
                <a16:creationId xmlns:a16="http://schemas.microsoft.com/office/drawing/2014/main" id="{BBBDF1F8-5926-4F4E-B7C1-DCEA2E9DB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304" t="6532" r="44556" b="3455"/>
          <a:stretch>
            <a:fillRect/>
          </a:stretch>
        </p:blipFill>
        <p:spPr bwMode="auto">
          <a:xfrm>
            <a:off x="0" y="1346200"/>
            <a:ext cx="405447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Afbeelding 2">
            <a:extLst>
              <a:ext uri="{FF2B5EF4-FFF2-40B4-BE49-F238E27FC236}">
                <a16:creationId xmlns:a16="http://schemas.microsoft.com/office/drawing/2014/main" id="{59E8A219-A5B2-7F41-AF80-7E6D460FD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973" t="25320" r="36401"/>
          <a:stretch>
            <a:fillRect/>
          </a:stretch>
        </p:blipFill>
        <p:spPr bwMode="auto">
          <a:xfrm>
            <a:off x="8137525" y="1346200"/>
            <a:ext cx="405447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Afbeelding 4">
            <a:extLst>
              <a:ext uri="{FF2B5EF4-FFF2-40B4-BE49-F238E27FC236}">
                <a16:creationId xmlns:a16="http://schemas.microsoft.com/office/drawing/2014/main" id="{8F7256FB-1681-4D4D-94E6-0F26A51B4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400" r="11501"/>
          <a:stretch>
            <a:fillRect/>
          </a:stretch>
        </p:blipFill>
        <p:spPr bwMode="auto">
          <a:xfrm>
            <a:off x="4054475" y="1346200"/>
            <a:ext cx="408305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hoek 15">
            <a:extLst>
              <a:ext uri="{FF2B5EF4-FFF2-40B4-BE49-F238E27FC236}">
                <a16:creationId xmlns:a16="http://schemas.microsoft.com/office/drawing/2014/main" id="{4FC441B9-C8E6-FD4D-B9C5-70B3DD07EC8B}"/>
              </a:ext>
            </a:extLst>
          </p:cNvPr>
          <p:cNvSpPr/>
          <p:nvPr/>
        </p:nvSpPr>
        <p:spPr>
          <a:xfrm>
            <a:off x="0" y="0"/>
            <a:ext cx="12192000" cy="1346200"/>
          </a:xfrm>
          <a:prstGeom prst="rect">
            <a:avLst/>
          </a:prstGeom>
          <a:gradFill>
            <a:gsLst>
              <a:gs pos="25000">
                <a:srgbClr val="1F3563"/>
              </a:gs>
              <a:gs pos="100000">
                <a:srgbClr val="00AA95"/>
              </a:gs>
            </a:gsLst>
            <a:lin ang="2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nl-NL" dirty="0"/>
          </a:p>
        </p:txBody>
      </p:sp>
      <p:pic>
        <p:nvPicPr>
          <p:cNvPr id="15365" name="Afbeelding 14">
            <a:extLst>
              <a:ext uri="{FF2B5EF4-FFF2-40B4-BE49-F238E27FC236}">
                <a16:creationId xmlns:a16="http://schemas.microsoft.com/office/drawing/2014/main" id="{B5FC5B2B-789F-EE43-97EF-AFF323D121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 y="0"/>
            <a:ext cx="188595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ijdelijke aanduiding voor voettekst 4">
            <a:extLst>
              <a:ext uri="{FF2B5EF4-FFF2-40B4-BE49-F238E27FC236}">
                <a16:creationId xmlns:a16="http://schemas.microsoft.com/office/drawing/2014/main" id="{BBFE888A-11D9-A847-8E82-29ED2025FE8E}"/>
              </a:ext>
            </a:extLst>
          </p:cNvPr>
          <p:cNvSpPr txBox="1">
            <a:spLocks noChangeArrowheads="1"/>
          </p:cNvSpPr>
          <p:nvPr/>
        </p:nvSpPr>
        <p:spPr bwMode="auto">
          <a:xfrm>
            <a:off x="7764463" y="854075"/>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Newland-id.com</a:t>
            </a:r>
          </a:p>
        </p:txBody>
      </p:sp>
      <p:pic>
        <p:nvPicPr>
          <p:cNvPr id="15367" name="Afbeelding 10">
            <a:extLst>
              <a:ext uri="{FF2B5EF4-FFF2-40B4-BE49-F238E27FC236}">
                <a16:creationId xmlns:a16="http://schemas.microsoft.com/office/drawing/2014/main" id="{A06C56C8-42D6-6543-AA84-21CCCA8372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338" y="4579938"/>
            <a:ext cx="5729287"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F81D882E-5760-CF4E-8AF2-E0DB6BDACDAB}"/>
              </a:ext>
            </a:extLst>
          </p:cNvPr>
          <p:cNvSpPr/>
          <p:nvPr/>
        </p:nvSpPr>
        <p:spPr>
          <a:xfrm>
            <a:off x="0" y="1347788"/>
            <a:ext cx="12192000" cy="2230437"/>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8130" name="Tijdelijke aanduiding voor voettekst 4">
            <a:extLst>
              <a:ext uri="{FF2B5EF4-FFF2-40B4-BE49-F238E27FC236}">
                <a16:creationId xmlns:a16="http://schemas.microsoft.com/office/drawing/2014/main" id="{3F56CCAF-CE5B-F040-87EC-3FA44A92162B}"/>
              </a:ext>
            </a:extLst>
          </p:cNvPr>
          <p:cNvSpPr txBox="1">
            <a:spLocks noChangeArrowheads="1"/>
          </p:cNvSpPr>
          <p:nvPr/>
        </p:nvSpPr>
        <p:spPr bwMode="auto">
          <a:xfrm>
            <a:off x="4462463" y="854075"/>
            <a:ext cx="74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Manufacturing base: Xinyu Electronics Factory</a:t>
            </a:r>
            <a:endParaRPr lang="en-GB" altLang="nl-NL" sz="1800" b="1">
              <a:solidFill>
                <a:schemeClr val="bg1"/>
              </a:solidFill>
            </a:endParaRPr>
          </a:p>
        </p:txBody>
      </p:sp>
      <p:pic>
        <p:nvPicPr>
          <p:cNvPr id="12" name="Picture 4" descr="IMG_1809">
            <a:extLst>
              <a:ext uri="{FF2B5EF4-FFF2-40B4-BE49-F238E27FC236}">
                <a16:creationId xmlns:a16="http://schemas.microsoft.com/office/drawing/2014/main" id="{197EC248-9A37-FC49-971A-93DC557D4193}"/>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96607" y="2797198"/>
            <a:ext cx="3605457" cy="1494058"/>
          </a:xfrm>
          <a:prstGeom prst="rect">
            <a:avLst/>
          </a:prstGeom>
          <a:noFill/>
          <a:ln w="9525">
            <a:noFill/>
            <a:miter lim="800000"/>
            <a:headEnd/>
            <a:tailEnd/>
          </a:ln>
          <a:effectLst>
            <a:reflection blurRad="6350" stA="10000" endPos="35000" dir="5400000" sy="-100000" algn="bl" rotWithShape="0"/>
          </a:effectLst>
        </p:spPr>
      </p:pic>
      <p:pic>
        <p:nvPicPr>
          <p:cNvPr id="13" name="Picture 9" descr="IMG_1880">
            <a:extLst>
              <a:ext uri="{FF2B5EF4-FFF2-40B4-BE49-F238E27FC236}">
                <a16:creationId xmlns:a16="http://schemas.microsoft.com/office/drawing/2014/main" id="{67649854-D05E-6641-BCF2-AF6F33BBBBA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274637" y="2797198"/>
            <a:ext cx="3617176" cy="1497046"/>
          </a:xfrm>
          <a:prstGeom prst="rect">
            <a:avLst/>
          </a:prstGeom>
          <a:noFill/>
          <a:ln w="9525">
            <a:noFill/>
            <a:miter lim="800000"/>
            <a:headEnd/>
            <a:tailEnd/>
          </a:ln>
          <a:effectLst>
            <a:reflection blurRad="6350" stA="10000" endPos="35000" dir="5400000" sy="-100000" algn="bl" rotWithShape="0"/>
          </a:effectLst>
        </p:spPr>
      </p:pic>
      <p:pic>
        <p:nvPicPr>
          <p:cNvPr id="14" name="Picture 4" descr="DSC03004">
            <a:extLst>
              <a:ext uri="{FF2B5EF4-FFF2-40B4-BE49-F238E27FC236}">
                <a16:creationId xmlns:a16="http://schemas.microsoft.com/office/drawing/2014/main" id="{967CC77D-F501-6E40-97C3-923F0AEC4B0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978785" y="2797198"/>
            <a:ext cx="3609976" cy="1486071"/>
          </a:xfrm>
          <a:prstGeom prst="rect">
            <a:avLst/>
          </a:prstGeom>
          <a:noFill/>
          <a:ln w="9525">
            <a:noFill/>
            <a:miter lim="800000"/>
            <a:headEnd/>
            <a:tailEnd/>
          </a:ln>
          <a:effectLst>
            <a:reflection blurRad="6350" stA="10000" endPos="35000" dir="5400000" sy="-100000" algn="bl" rotWithShape="0"/>
          </a:effectLst>
        </p:spPr>
      </p:pic>
      <p:sp>
        <p:nvSpPr>
          <p:cNvPr id="48134" name="Rechthoek 2">
            <a:extLst>
              <a:ext uri="{FF2B5EF4-FFF2-40B4-BE49-F238E27FC236}">
                <a16:creationId xmlns:a16="http://schemas.microsoft.com/office/drawing/2014/main" id="{5E0974D7-E6D9-404C-9B46-7D6502A6492B}"/>
              </a:ext>
            </a:extLst>
          </p:cNvPr>
          <p:cNvSpPr>
            <a:spLocks noChangeArrowheads="1"/>
          </p:cNvSpPr>
          <p:nvPr/>
        </p:nvSpPr>
        <p:spPr bwMode="auto">
          <a:xfrm>
            <a:off x="596900" y="4489450"/>
            <a:ext cx="36052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nl-NL" sz="2000" b="1">
                <a:solidFill>
                  <a:srgbClr val="203664"/>
                </a:solidFill>
                <a:ea typeface="Open Sans" panose="020B0606030504020204" pitchFamily="34" charset="0"/>
                <a:cs typeface="Calibri" panose="020F0502020204030204" pitchFamily="34" charset="0"/>
              </a:rPr>
              <a:t>8 SMT production lines</a:t>
            </a:r>
            <a:br>
              <a:rPr lang="en-GB" altLang="nl-NL" sz="2000" b="1">
                <a:solidFill>
                  <a:srgbClr val="203664"/>
                </a:solidFill>
                <a:ea typeface="Open Sans" panose="020B0606030504020204" pitchFamily="34" charset="0"/>
                <a:cs typeface="Calibri" panose="020F0502020204030204" pitchFamily="34" charset="0"/>
              </a:rPr>
            </a:br>
            <a:r>
              <a:rPr lang="en-GB" altLang="nl-NL" sz="2000">
                <a:solidFill>
                  <a:srgbClr val="203664"/>
                </a:solidFill>
                <a:ea typeface="Open Sans" panose="020B0606030504020204" pitchFamily="34" charset="0"/>
                <a:cs typeface="Calibri" panose="020F0502020204030204" pitchFamily="34" charset="0"/>
              </a:rPr>
              <a:t>Monthly capacity 100K PCB, mainly used for Newland E-pos and Auto-ID. </a:t>
            </a:r>
          </a:p>
          <a:p>
            <a:br>
              <a:rPr lang="en-GB" altLang="nl-NL" sz="2000">
                <a:solidFill>
                  <a:srgbClr val="203664"/>
                </a:solidFill>
                <a:ea typeface="Open Sans" panose="020B0606030504020204" pitchFamily="34" charset="0"/>
                <a:cs typeface="Calibri" panose="020F0502020204030204" pitchFamily="34" charset="0"/>
              </a:rPr>
            </a:br>
            <a:r>
              <a:rPr lang="en-GB" altLang="nl-NL" sz="2000">
                <a:solidFill>
                  <a:srgbClr val="203664"/>
                </a:solidFill>
                <a:ea typeface="Open Sans" panose="020B0606030504020204" pitchFamily="34" charset="0"/>
                <a:cs typeface="Calibri" panose="020F0502020204030204" pitchFamily="34" charset="0"/>
              </a:rPr>
              <a:t>Annual capacity - 1.2 million.</a:t>
            </a:r>
          </a:p>
        </p:txBody>
      </p:sp>
      <p:sp>
        <p:nvSpPr>
          <p:cNvPr id="48135" name="Rechthoek 14">
            <a:extLst>
              <a:ext uri="{FF2B5EF4-FFF2-40B4-BE49-F238E27FC236}">
                <a16:creationId xmlns:a16="http://schemas.microsoft.com/office/drawing/2014/main" id="{9529A03C-5D5F-3B44-ADF5-53E9B38D48AF}"/>
              </a:ext>
            </a:extLst>
          </p:cNvPr>
          <p:cNvSpPr>
            <a:spLocks noChangeArrowheads="1"/>
          </p:cNvSpPr>
          <p:nvPr/>
        </p:nvSpPr>
        <p:spPr bwMode="auto">
          <a:xfrm>
            <a:off x="4275138" y="4489450"/>
            <a:ext cx="360521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nl-NL" sz="2000" b="1">
                <a:solidFill>
                  <a:srgbClr val="203664"/>
                </a:solidFill>
                <a:ea typeface="Open Sans" panose="020B0606030504020204" pitchFamily="34" charset="0"/>
                <a:cs typeface="Calibri" panose="020F0502020204030204" pitchFamily="34" charset="0"/>
              </a:rPr>
              <a:t>3 Peak furnace lines </a:t>
            </a:r>
            <a:br>
              <a:rPr lang="en-GB" altLang="nl-NL" sz="2000" b="1">
                <a:solidFill>
                  <a:srgbClr val="203664"/>
                </a:solidFill>
                <a:ea typeface="Open Sans" panose="020B0606030504020204" pitchFamily="34" charset="0"/>
                <a:cs typeface="Calibri" panose="020F0502020204030204" pitchFamily="34" charset="0"/>
              </a:rPr>
            </a:br>
            <a:r>
              <a:rPr lang="en-GB" altLang="nl-NL" sz="2000">
                <a:solidFill>
                  <a:srgbClr val="203664"/>
                </a:solidFill>
                <a:ea typeface="Open Sans" panose="020B0606030504020204" pitchFamily="34" charset="0"/>
                <a:cs typeface="Calibri" panose="020F0502020204030204" pitchFamily="34" charset="0"/>
              </a:rPr>
              <a:t>Monthly Capacity - 300,000.</a:t>
            </a:r>
          </a:p>
          <a:p>
            <a:endParaRPr lang="en-GB" altLang="nl-NL" sz="2000">
              <a:solidFill>
                <a:srgbClr val="203664"/>
              </a:solidFill>
              <a:ea typeface="Open Sans" panose="020B0606030504020204" pitchFamily="34" charset="0"/>
              <a:cs typeface="Calibri" panose="020F0502020204030204" pitchFamily="34" charset="0"/>
            </a:endParaRPr>
          </a:p>
          <a:p>
            <a:endParaRPr lang="en-GB" altLang="nl-NL" sz="2000">
              <a:solidFill>
                <a:srgbClr val="203664"/>
              </a:solidFill>
              <a:ea typeface="Open Sans" panose="020B0606030504020204" pitchFamily="34" charset="0"/>
              <a:cs typeface="Calibri" panose="020F0502020204030204" pitchFamily="34" charset="0"/>
            </a:endParaRPr>
          </a:p>
          <a:p>
            <a:endParaRPr lang="en-GB" altLang="nl-NL" sz="2000">
              <a:solidFill>
                <a:srgbClr val="203664"/>
              </a:solidFill>
              <a:ea typeface="Open Sans" panose="020B0606030504020204" pitchFamily="34" charset="0"/>
              <a:cs typeface="Calibri" panose="020F0502020204030204" pitchFamily="34" charset="0"/>
            </a:endParaRPr>
          </a:p>
          <a:p>
            <a:r>
              <a:rPr lang="en-GB" altLang="nl-NL" sz="2000">
                <a:solidFill>
                  <a:srgbClr val="203664"/>
                </a:solidFill>
                <a:ea typeface="Open Sans" panose="020B0606030504020204" pitchFamily="34" charset="0"/>
                <a:cs typeface="Calibri" panose="020F0502020204030204" pitchFamily="34" charset="0"/>
              </a:rPr>
              <a:t>Annual capacity - 3.6 million.</a:t>
            </a:r>
          </a:p>
        </p:txBody>
      </p:sp>
      <p:sp>
        <p:nvSpPr>
          <p:cNvPr id="48136" name="Rechthoek 15">
            <a:extLst>
              <a:ext uri="{FF2B5EF4-FFF2-40B4-BE49-F238E27FC236}">
                <a16:creationId xmlns:a16="http://schemas.microsoft.com/office/drawing/2014/main" id="{912F5DE1-B71E-EE42-BF70-AE2057CBEE5F}"/>
              </a:ext>
            </a:extLst>
          </p:cNvPr>
          <p:cNvSpPr>
            <a:spLocks noChangeArrowheads="1"/>
          </p:cNvSpPr>
          <p:nvPr/>
        </p:nvSpPr>
        <p:spPr bwMode="auto">
          <a:xfrm>
            <a:off x="7978775" y="4489450"/>
            <a:ext cx="36052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nl-NL" sz="2000" b="1">
                <a:solidFill>
                  <a:srgbClr val="203664"/>
                </a:solidFill>
                <a:ea typeface="Open Sans" panose="020B0606030504020204" pitchFamily="34" charset="0"/>
                <a:cs typeface="Calibri" panose="020F0502020204030204" pitchFamily="34" charset="0"/>
              </a:rPr>
              <a:t>Assembly site of 3000 m</a:t>
            </a:r>
            <a:r>
              <a:rPr lang="en-GB" altLang="nl-NL" sz="2000" b="1" baseline="30000">
                <a:solidFill>
                  <a:srgbClr val="203664"/>
                </a:solidFill>
                <a:ea typeface="Open Sans" panose="020B0606030504020204" pitchFamily="34" charset="0"/>
                <a:cs typeface="Calibri" panose="020F0502020204030204" pitchFamily="34" charset="0"/>
              </a:rPr>
              <a:t>2</a:t>
            </a:r>
          </a:p>
          <a:p>
            <a:r>
              <a:rPr lang="en-GB" altLang="nl-NL" sz="2000">
                <a:solidFill>
                  <a:srgbClr val="203664"/>
                </a:solidFill>
                <a:ea typeface="Open Sans" panose="020B0606030504020204" pitchFamily="34" charset="0"/>
                <a:cs typeface="Calibri" panose="020F0502020204030204" pitchFamily="34" charset="0"/>
              </a:rPr>
              <a:t>Maximum capacity of 15 lines and Annual capacity - 1 million.</a:t>
            </a:r>
          </a:p>
          <a:p>
            <a:br>
              <a:rPr lang="en-GB" altLang="nl-NL" sz="2000">
                <a:solidFill>
                  <a:srgbClr val="203664"/>
                </a:solidFill>
                <a:ea typeface="Open Sans" panose="020B0606030504020204" pitchFamily="34" charset="0"/>
                <a:cs typeface="Calibri" panose="020F0502020204030204" pitchFamily="34" charset="0"/>
              </a:rPr>
            </a:br>
            <a:r>
              <a:rPr lang="en-GB" altLang="nl-NL" sz="2000">
                <a:solidFill>
                  <a:srgbClr val="203664"/>
                </a:solidFill>
                <a:ea typeface="Open Sans" panose="020B0606030504020204" pitchFamily="34" charset="0"/>
                <a:cs typeface="Calibri" panose="020F0502020204030204" pitchFamily="34" charset="0"/>
              </a:rPr>
              <a:t>Currently in use: 5 assembly lines, 300,000 sets per year.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Afbeelding 13">
            <a:extLst>
              <a:ext uri="{FF2B5EF4-FFF2-40B4-BE49-F238E27FC236}">
                <a16:creationId xmlns:a16="http://schemas.microsoft.com/office/drawing/2014/main" id="{F45FC7F9-837C-C54E-97DE-EA57E9A17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0494"/>
          <a:stretch>
            <a:fillRect/>
          </a:stretch>
        </p:blipFill>
        <p:spPr bwMode="auto">
          <a:xfrm rot="5400000">
            <a:off x="2667000" y="-2667000"/>
            <a:ext cx="685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ijdelijke aanduiding voor voettekst 4">
            <a:extLst>
              <a:ext uri="{FF2B5EF4-FFF2-40B4-BE49-F238E27FC236}">
                <a16:creationId xmlns:a16="http://schemas.microsoft.com/office/drawing/2014/main" id="{F69F8A5E-F125-4844-AA0D-BFE85C003FFB}"/>
              </a:ext>
            </a:extLst>
          </p:cNvPr>
          <p:cNvSpPr txBox="1">
            <a:spLocks noChangeArrowheads="1"/>
          </p:cNvSpPr>
          <p:nvPr/>
        </p:nvSpPr>
        <p:spPr bwMode="auto">
          <a:xfrm>
            <a:off x="2451100" y="2678113"/>
            <a:ext cx="97409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nl-NL" altLang="en-US" sz="5000" b="1">
                <a:solidFill>
                  <a:schemeClr val="bg1"/>
                </a:solidFill>
                <a:latin typeface="Lato" panose="020F0502020204030203" pitchFamily="34" charset="0"/>
              </a:rPr>
              <a:t>Technology</a:t>
            </a:r>
            <a:endParaRPr lang="nl-NL" altLang="en-US" sz="5000">
              <a:solidFill>
                <a:schemeClr val="bg1"/>
              </a:solidFill>
              <a:latin typeface="Lato" panose="020F0502020204030203"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Afbeelding 28" descr="barcodebooikletprintv22.jpg">
            <a:extLst>
              <a:ext uri="{FF2B5EF4-FFF2-40B4-BE49-F238E27FC236}">
                <a16:creationId xmlns:a16="http://schemas.microsoft.com/office/drawing/2014/main" id="{C322484A-9FBB-EE43-9F0F-339C4270B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5668963"/>
            <a:ext cx="10128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el 1">
            <a:extLst>
              <a:ext uri="{FF2B5EF4-FFF2-40B4-BE49-F238E27FC236}">
                <a16:creationId xmlns:a16="http://schemas.microsoft.com/office/drawing/2014/main" id="{EEEA8A0F-78DF-9942-9ABC-1BD9F5F54C4C}"/>
              </a:ext>
            </a:extLst>
          </p:cNvPr>
          <p:cNvGraphicFramePr>
            <a:graphicFrameLocks noGrp="1"/>
          </p:cNvGraphicFramePr>
          <p:nvPr/>
        </p:nvGraphicFramePr>
        <p:xfrm>
          <a:off x="2252663" y="1836738"/>
          <a:ext cx="2543175" cy="4352930"/>
        </p:xfrm>
        <a:graphic>
          <a:graphicData uri="http://schemas.openxmlformats.org/drawingml/2006/table">
            <a:tbl>
              <a:tblPr firstRow="1" bandRow="1">
                <a:tableStyleId>{69012ECD-51FC-41F1-AA8D-1B2483CD663E}</a:tableStyleId>
              </a:tblPr>
              <a:tblGrid>
                <a:gridCol w="1272481">
                  <a:extLst>
                    <a:ext uri="{9D8B030D-6E8A-4147-A177-3AD203B41FA5}">
                      <a16:colId xmlns:a16="http://schemas.microsoft.com/office/drawing/2014/main" val="20000"/>
                    </a:ext>
                  </a:extLst>
                </a:gridCol>
                <a:gridCol w="1270694">
                  <a:extLst>
                    <a:ext uri="{9D8B030D-6E8A-4147-A177-3AD203B41FA5}">
                      <a16:colId xmlns:a16="http://schemas.microsoft.com/office/drawing/2014/main" val="20001"/>
                    </a:ext>
                  </a:extLst>
                </a:gridCol>
              </a:tblGrid>
              <a:tr h="396230">
                <a:tc gridSpan="2">
                  <a:txBody>
                    <a:bodyPr/>
                    <a:lstStyle/>
                    <a:p>
                      <a:r>
                        <a:rPr lang="en-GB" sz="2000" b="1" i="0" noProof="0" dirty="0">
                          <a:latin typeface="Calibri" panose="020F0502020204030204" pitchFamily="34" charset="0"/>
                          <a:ea typeface="Open Sans" charset="0"/>
                          <a:cs typeface="Calibri" panose="020F0502020204030204" pitchFamily="34" charset="0"/>
                        </a:rPr>
                        <a:t>1D </a:t>
                      </a:r>
                      <a:r>
                        <a:rPr lang="en-GB" sz="2000" b="1" i="0" noProof="0" dirty="0" err="1">
                          <a:latin typeface="Calibri" panose="020F0502020204030204" pitchFamily="34" charset="0"/>
                          <a:ea typeface="Open Sans" charset="0"/>
                          <a:cs typeface="Calibri" panose="020F0502020204030204" pitchFamily="34" charset="0"/>
                        </a:rPr>
                        <a:t>Symbologies</a:t>
                      </a:r>
                      <a:endParaRPr lang="en-GB" sz="2000" b="1" i="0" noProof="0" dirty="0">
                        <a:latin typeface="Calibri" panose="020F0502020204030204" pitchFamily="34" charset="0"/>
                        <a:ea typeface="Open Sans" charset="0"/>
                        <a:cs typeface="Calibri" panose="020F0502020204030204" pitchFamily="34" charset="0"/>
                      </a:endParaRPr>
                    </a:p>
                  </a:txBody>
                  <a:tcPr marL="91430" marR="91430" marT="45715" marB="45715">
                    <a:solidFill>
                      <a:srgbClr val="00AA95"/>
                    </a:solidFill>
                  </a:tcPr>
                </a:tc>
                <a:tc hMerge="1">
                  <a:txBody>
                    <a:bodyPr/>
                    <a:lstStyle/>
                    <a:p>
                      <a:endParaRPr lang="nl-NL" sz="1000"/>
                    </a:p>
                  </a:txBody>
                  <a:tcPr/>
                </a:tc>
                <a:extLst>
                  <a:ext uri="{0D108BD9-81ED-4DB2-BD59-A6C34878D82A}">
                    <a16:rowId xmlns:a16="http://schemas.microsoft.com/office/drawing/2014/main" val="10000"/>
                  </a:ext>
                </a:extLst>
              </a:tr>
              <a:tr h="263780">
                <a:tc>
                  <a:txBody>
                    <a:bodyPr/>
                    <a:lstStyle/>
                    <a:p>
                      <a:r>
                        <a:rPr lang="en-GB" sz="1000" b="0" i="0" noProof="0">
                          <a:solidFill>
                            <a:srgbClr val="203664"/>
                          </a:solidFill>
                          <a:latin typeface="Open Sans" charset="0"/>
                          <a:ea typeface="Open Sans" charset="0"/>
                          <a:cs typeface="Open Sans" charset="0"/>
                        </a:rPr>
                        <a:t>EAN-13</a:t>
                      </a:r>
                    </a:p>
                  </a:txBody>
                  <a:tcPr marL="91430" marR="91430" marT="45715" marB="45715">
                    <a:lnR w="12700" cap="flat" cmpd="sng" algn="ctr">
                      <a:solidFill>
                        <a:srgbClr val="032149"/>
                      </a:solidFill>
                      <a:prstDash val="solid"/>
                      <a:round/>
                      <a:headEnd type="none" w="med" len="med"/>
                      <a:tailEnd type="none" w="med" len="med"/>
                    </a:lnR>
                    <a:lnB w="12700" cap="flat" cmpd="sng" algn="ctr">
                      <a:solidFill>
                        <a:srgbClr val="032149"/>
                      </a:solidFill>
                      <a:prstDash val="solid"/>
                      <a:round/>
                      <a:headEnd type="none" w="med" len="med"/>
                      <a:tailEnd type="none" w="med" len="med"/>
                    </a:lnB>
                  </a:tcPr>
                </a:tc>
                <a:tc>
                  <a:txBody>
                    <a:bodyPr/>
                    <a:lstStyle/>
                    <a:p>
                      <a:r>
                        <a:rPr lang="en-GB" sz="1000" b="0" i="0" noProof="0">
                          <a:solidFill>
                            <a:srgbClr val="203664"/>
                          </a:solidFill>
                          <a:latin typeface="Open Sans" charset="0"/>
                          <a:ea typeface="Open Sans" charset="0"/>
                          <a:cs typeface="Open Sans" charset="0"/>
                        </a:rPr>
                        <a:t>EAN-8</a:t>
                      </a:r>
                    </a:p>
                  </a:txBody>
                  <a:tcPr marL="91430" marR="91430" marT="45715" marB="45715">
                    <a:lnL w="12700" cap="flat" cmpd="sng" algn="ctr">
                      <a:solidFill>
                        <a:srgbClr val="032149"/>
                      </a:solidFill>
                      <a:prstDash val="solid"/>
                      <a:round/>
                      <a:headEnd type="none" w="med" len="med"/>
                      <a:tailEnd type="none" w="med" len="med"/>
                    </a:lnL>
                    <a:lnB w="12700" cap="flat" cmpd="sng" algn="ctr">
                      <a:solidFill>
                        <a:srgbClr val="032149"/>
                      </a:solidFill>
                      <a:prstDash val="solid"/>
                      <a:round/>
                      <a:headEnd type="none" w="med" len="med"/>
                      <a:tailEnd type="none" w="med" len="med"/>
                    </a:lnB>
                  </a:tcPr>
                </a:tc>
                <a:extLst>
                  <a:ext uri="{0D108BD9-81ED-4DB2-BD59-A6C34878D82A}">
                    <a16:rowId xmlns:a16="http://schemas.microsoft.com/office/drawing/2014/main" val="10001"/>
                  </a:ext>
                </a:extLst>
              </a:tr>
              <a:tr h="263780">
                <a:tc>
                  <a:txBody>
                    <a:bodyPr/>
                    <a:lstStyle/>
                    <a:p>
                      <a:r>
                        <a:rPr lang="en-GB" sz="1000" b="0" i="0" noProof="0">
                          <a:solidFill>
                            <a:srgbClr val="203664"/>
                          </a:solidFill>
                          <a:latin typeface="Open Sans" charset="0"/>
                          <a:ea typeface="Open Sans" charset="0"/>
                          <a:cs typeface="Open Sans" charset="0"/>
                        </a:rPr>
                        <a:t>UPC-A</a:t>
                      </a:r>
                    </a:p>
                  </a:txBody>
                  <a:tcPr marL="91430" marR="91430" marT="45715" marB="45715">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tc>
                  <a:txBody>
                    <a:bodyPr/>
                    <a:lstStyle/>
                    <a:p>
                      <a:r>
                        <a:rPr lang="en-GB" sz="1000" b="0" i="0" noProof="0">
                          <a:solidFill>
                            <a:srgbClr val="203664"/>
                          </a:solidFill>
                          <a:latin typeface="Open Sans" charset="0"/>
                          <a:ea typeface="Open Sans" charset="0"/>
                          <a:cs typeface="Open Sans" charset="0"/>
                        </a:rPr>
                        <a:t>UPC-E</a:t>
                      </a:r>
                    </a:p>
                  </a:txBody>
                  <a:tcPr marL="91430" marR="91430" marT="45715" marB="45715">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extLst>
                  <a:ext uri="{0D108BD9-81ED-4DB2-BD59-A6C34878D82A}">
                    <a16:rowId xmlns:a16="http://schemas.microsoft.com/office/drawing/2014/main" val="10002"/>
                  </a:ext>
                </a:extLst>
              </a:tr>
              <a:tr h="263780">
                <a:tc>
                  <a:txBody>
                    <a:bodyPr/>
                    <a:lstStyle/>
                    <a:p>
                      <a:r>
                        <a:rPr lang="en-GB" sz="1000" b="0" i="0" noProof="0">
                          <a:solidFill>
                            <a:srgbClr val="203664"/>
                          </a:solidFill>
                          <a:latin typeface="Open Sans" charset="0"/>
                          <a:ea typeface="Open Sans" charset="0"/>
                          <a:cs typeface="Open Sans" charset="0"/>
                        </a:rPr>
                        <a:t>Code 128</a:t>
                      </a:r>
                    </a:p>
                  </a:txBody>
                  <a:tcPr marL="91430" marR="91430" marT="45715" marB="45715">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tc>
                  <a:txBody>
                    <a:bodyPr/>
                    <a:lstStyle/>
                    <a:p>
                      <a:r>
                        <a:rPr lang="en-GB" sz="1000" b="0" i="0" noProof="0">
                          <a:solidFill>
                            <a:srgbClr val="203664"/>
                          </a:solidFill>
                          <a:latin typeface="Open Sans" charset="0"/>
                          <a:ea typeface="Open Sans" charset="0"/>
                          <a:cs typeface="Open Sans" charset="0"/>
                        </a:rPr>
                        <a:t>AIM 128</a:t>
                      </a:r>
                    </a:p>
                  </a:txBody>
                  <a:tcPr marL="91430" marR="91430" marT="45715" marB="45715">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extLst>
                  <a:ext uri="{0D108BD9-81ED-4DB2-BD59-A6C34878D82A}">
                    <a16:rowId xmlns:a16="http://schemas.microsoft.com/office/drawing/2014/main" val="10003"/>
                  </a:ext>
                </a:extLst>
              </a:tr>
              <a:tr h="263780">
                <a:tc>
                  <a:txBody>
                    <a:bodyPr/>
                    <a:lstStyle/>
                    <a:p>
                      <a:r>
                        <a:rPr lang="en-GB" sz="1000" b="0" i="0" noProof="0">
                          <a:solidFill>
                            <a:srgbClr val="203664"/>
                          </a:solidFill>
                          <a:latin typeface="Open Sans" charset="0"/>
                          <a:ea typeface="Open Sans" charset="0"/>
                          <a:cs typeface="Open Sans" charset="0"/>
                        </a:rPr>
                        <a:t>UCC/EAN 128</a:t>
                      </a:r>
                    </a:p>
                  </a:txBody>
                  <a:tcPr marL="91430" marR="91430" marT="45715" marB="45715">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tc>
                  <a:txBody>
                    <a:bodyPr/>
                    <a:lstStyle/>
                    <a:p>
                      <a:r>
                        <a:rPr lang="en-GB" sz="1000" b="0" i="0" noProof="0">
                          <a:solidFill>
                            <a:srgbClr val="203664"/>
                          </a:solidFill>
                          <a:latin typeface="Open Sans" charset="0"/>
                          <a:ea typeface="Open Sans" charset="0"/>
                          <a:cs typeface="Open Sans" charset="0"/>
                        </a:rPr>
                        <a:t>ISBT 128</a:t>
                      </a:r>
                    </a:p>
                  </a:txBody>
                  <a:tcPr marL="91430" marR="91430" marT="45715" marB="45715">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extLst>
                  <a:ext uri="{0D108BD9-81ED-4DB2-BD59-A6C34878D82A}">
                    <a16:rowId xmlns:a16="http://schemas.microsoft.com/office/drawing/2014/main" val="10004"/>
                  </a:ext>
                </a:extLst>
              </a:tr>
              <a:tr h="263780">
                <a:tc>
                  <a:txBody>
                    <a:bodyPr/>
                    <a:lstStyle/>
                    <a:p>
                      <a:r>
                        <a:rPr lang="en-GB" sz="1000" b="0" i="0" noProof="0">
                          <a:solidFill>
                            <a:srgbClr val="203664"/>
                          </a:solidFill>
                          <a:latin typeface="Open Sans" charset="0"/>
                          <a:ea typeface="Open Sans" charset="0"/>
                          <a:cs typeface="Open Sans" charset="0"/>
                        </a:rPr>
                        <a:t>Code 39</a:t>
                      </a:r>
                    </a:p>
                  </a:txBody>
                  <a:tcPr marL="91430" marR="91430" marT="45715" marB="45715">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tc>
                  <a:txBody>
                    <a:bodyPr/>
                    <a:lstStyle/>
                    <a:p>
                      <a:r>
                        <a:rPr lang="en-GB" sz="1000" b="0" i="0" noProof="0">
                          <a:solidFill>
                            <a:srgbClr val="203664"/>
                          </a:solidFill>
                          <a:latin typeface="Open Sans" charset="0"/>
                          <a:ea typeface="Open Sans" charset="0"/>
                          <a:cs typeface="Open Sans" charset="0"/>
                        </a:rPr>
                        <a:t>Code 39 Extend</a:t>
                      </a:r>
                    </a:p>
                  </a:txBody>
                  <a:tcPr marL="91430" marR="91430" marT="45715" marB="45715">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extLst>
                  <a:ext uri="{0D108BD9-81ED-4DB2-BD59-A6C34878D82A}">
                    <a16:rowId xmlns:a16="http://schemas.microsoft.com/office/drawing/2014/main" val="10005"/>
                  </a:ext>
                </a:extLst>
              </a:tr>
              <a:tr h="263780">
                <a:tc>
                  <a:txBody>
                    <a:bodyPr/>
                    <a:lstStyle/>
                    <a:p>
                      <a:r>
                        <a:rPr lang="en-GB" sz="1000" b="0" i="0" noProof="0">
                          <a:solidFill>
                            <a:srgbClr val="203664"/>
                          </a:solidFill>
                          <a:latin typeface="Open Sans" charset="0"/>
                          <a:ea typeface="Open Sans" charset="0"/>
                          <a:cs typeface="Open Sans" charset="0"/>
                        </a:rPr>
                        <a:t>Code 93</a:t>
                      </a:r>
                    </a:p>
                  </a:txBody>
                  <a:tcPr marL="91430" marR="91430" marT="45715" marB="45715">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tc>
                  <a:txBody>
                    <a:bodyPr/>
                    <a:lstStyle/>
                    <a:p>
                      <a:r>
                        <a:rPr lang="en-GB" sz="1000" b="0" i="0" noProof="0">
                          <a:solidFill>
                            <a:srgbClr val="203664"/>
                          </a:solidFill>
                          <a:latin typeface="Open Sans" charset="0"/>
                          <a:ea typeface="Open Sans" charset="0"/>
                          <a:cs typeface="Open Sans" charset="0"/>
                        </a:rPr>
                        <a:t>Code 11</a:t>
                      </a:r>
                    </a:p>
                  </a:txBody>
                  <a:tcPr marL="91430" marR="91430" marT="45715" marB="45715">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extLst>
                  <a:ext uri="{0D108BD9-81ED-4DB2-BD59-A6C34878D82A}">
                    <a16:rowId xmlns:a16="http://schemas.microsoft.com/office/drawing/2014/main" val="10006"/>
                  </a:ext>
                </a:extLst>
              </a:tr>
              <a:tr h="263780">
                <a:tc>
                  <a:txBody>
                    <a:bodyPr/>
                    <a:lstStyle/>
                    <a:p>
                      <a:r>
                        <a:rPr lang="en-GB" sz="1000" b="0" i="0" noProof="0">
                          <a:solidFill>
                            <a:srgbClr val="203664"/>
                          </a:solidFill>
                          <a:latin typeface="Open Sans" charset="0"/>
                          <a:ea typeface="Open Sans" charset="0"/>
                          <a:cs typeface="Open Sans" charset="0"/>
                        </a:rPr>
                        <a:t>Interleaved 2 of 5</a:t>
                      </a:r>
                    </a:p>
                  </a:txBody>
                  <a:tcPr marL="91430" marR="91430" marT="45715" marB="45715">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tc>
                  <a:txBody>
                    <a:bodyPr/>
                    <a:lstStyle/>
                    <a:p>
                      <a:r>
                        <a:rPr lang="en-GB" sz="1000" b="0" i="0" noProof="0">
                          <a:solidFill>
                            <a:srgbClr val="203664"/>
                          </a:solidFill>
                          <a:latin typeface="Open Sans" charset="0"/>
                          <a:ea typeface="Open Sans" charset="0"/>
                          <a:cs typeface="Open Sans" charset="0"/>
                        </a:rPr>
                        <a:t>Matrix</a:t>
                      </a:r>
                      <a:r>
                        <a:rPr lang="en-GB" sz="1000" b="0" i="0" baseline="0" noProof="0">
                          <a:solidFill>
                            <a:srgbClr val="203664"/>
                          </a:solidFill>
                          <a:latin typeface="Open Sans" charset="0"/>
                          <a:ea typeface="Open Sans" charset="0"/>
                          <a:cs typeface="Open Sans" charset="0"/>
                        </a:rPr>
                        <a:t> 2 of 5</a:t>
                      </a:r>
                      <a:endParaRPr lang="en-GB" sz="1000" b="0" i="0" noProof="0">
                        <a:solidFill>
                          <a:srgbClr val="203664"/>
                        </a:solidFill>
                        <a:latin typeface="Open Sans" charset="0"/>
                        <a:ea typeface="Open Sans" charset="0"/>
                        <a:cs typeface="Open Sans" charset="0"/>
                      </a:endParaRPr>
                    </a:p>
                  </a:txBody>
                  <a:tcPr marL="91430" marR="91430" marT="45715" marB="45715">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extLst>
                  <a:ext uri="{0D108BD9-81ED-4DB2-BD59-A6C34878D82A}">
                    <a16:rowId xmlns:a16="http://schemas.microsoft.com/office/drawing/2014/main" val="10007"/>
                  </a:ext>
                </a:extLst>
              </a:tr>
              <a:tr h="263780">
                <a:tc>
                  <a:txBody>
                    <a:bodyPr/>
                    <a:lstStyle/>
                    <a:p>
                      <a:r>
                        <a:rPr lang="en-GB" sz="1000" b="0" i="0" noProof="0">
                          <a:solidFill>
                            <a:srgbClr val="203664"/>
                          </a:solidFill>
                          <a:latin typeface="Open Sans" charset="0"/>
                          <a:ea typeface="Open Sans" charset="0"/>
                          <a:cs typeface="Open Sans" charset="0"/>
                        </a:rPr>
                        <a:t>IATA 2 of 5</a:t>
                      </a:r>
                    </a:p>
                  </a:txBody>
                  <a:tcPr marL="91430" marR="91430" marT="45715" marB="45715">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tc>
                  <a:txBody>
                    <a:bodyPr/>
                    <a:lstStyle/>
                    <a:p>
                      <a:r>
                        <a:rPr lang="en-GB" sz="1000" b="0" i="0" noProof="0">
                          <a:solidFill>
                            <a:srgbClr val="203664"/>
                          </a:solidFill>
                          <a:latin typeface="Open Sans" charset="0"/>
                          <a:ea typeface="Open Sans" charset="0"/>
                          <a:cs typeface="Open Sans" charset="0"/>
                        </a:rPr>
                        <a:t>Industrial 2 of 5</a:t>
                      </a:r>
                    </a:p>
                  </a:txBody>
                  <a:tcPr marL="91430" marR="91430" marT="45715" marB="45715">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extLst>
                  <a:ext uri="{0D108BD9-81ED-4DB2-BD59-A6C34878D82A}">
                    <a16:rowId xmlns:a16="http://schemas.microsoft.com/office/drawing/2014/main" val="10008"/>
                  </a:ext>
                </a:extLst>
              </a:tr>
              <a:tr h="263780">
                <a:tc>
                  <a:txBody>
                    <a:bodyPr/>
                    <a:lstStyle/>
                    <a:p>
                      <a:r>
                        <a:rPr lang="en-GB" sz="1000" b="0" i="0" noProof="0">
                          <a:solidFill>
                            <a:srgbClr val="203664"/>
                          </a:solidFill>
                          <a:latin typeface="Open Sans" charset="0"/>
                          <a:ea typeface="Open Sans" charset="0"/>
                          <a:cs typeface="Open Sans" charset="0"/>
                        </a:rPr>
                        <a:t>Standard 2 of 5</a:t>
                      </a:r>
                    </a:p>
                  </a:txBody>
                  <a:tcPr marL="91430" marR="91430" marT="45715" marB="45715">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tc>
                  <a:txBody>
                    <a:bodyPr/>
                    <a:lstStyle/>
                    <a:p>
                      <a:r>
                        <a:rPr lang="en-GB" sz="1000" b="0" i="0" noProof="0">
                          <a:solidFill>
                            <a:srgbClr val="203664"/>
                          </a:solidFill>
                          <a:latin typeface="Open Sans" charset="0"/>
                          <a:ea typeface="Open Sans" charset="0"/>
                          <a:cs typeface="Open Sans" charset="0"/>
                        </a:rPr>
                        <a:t>NEC 2 of 5 (COOP)</a:t>
                      </a:r>
                    </a:p>
                  </a:txBody>
                  <a:tcPr marL="91430" marR="91430" marT="45715" marB="45715">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extLst>
                  <a:ext uri="{0D108BD9-81ED-4DB2-BD59-A6C34878D82A}">
                    <a16:rowId xmlns:a16="http://schemas.microsoft.com/office/drawing/2014/main" val="10009"/>
                  </a:ext>
                </a:extLst>
              </a:tr>
              <a:tr h="263780">
                <a:tc>
                  <a:txBody>
                    <a:bodyPr/>
                    <a:lstStyle/>
                    <a:p>
                      <a:r>
                        <a:rPr lang="en-GB" sz="1000" b="0" i="0" noProof="0">
                          <a:solidFill>
                            <a:srgbClr val="203664"/>
                          </a:solidFill>
                          <a:latin typeface="Open Sans" charset="0"/>
                          <a:ea typeface="Open Sans" charset="0"/>
                          <a:cs typeface="Open Sans" charset="0"/>
                        </a:rPr>
                        <a:t>EAN-2 Addon</a:t>
                      </a:r>
                    </a:p>
                  </a:txBody>
                  <a:tcPr marL="91430" marR="91430" marT="45715" marB="45715">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tc>
                  <a:txBody>
                    <a:bodyPr/>
                    <a:lstStyle/>
                    <a:p>
                      <a:r>
                        <a:rPr lang="en-GB" sz="1000" b="0" i="0" noProof="0">
                          <a:solidFill>
                            <a:srgbClr val="203664"/>
                          </a:solidFill>
                          <a:latin typeface="Open Sans" charset="0"/>
                          <a:ea typeface="Open Sans" charset="0"/>
                          <a:cs typeface="Open Sans" charset="0"/>
                        </a:rPr>
                        <a:t>EAN-5 Addon</a:t>
                      </a:r>
                    </a:p>
                  </a:txBody>
                  <a:tcPr marL="91430" marR="91430" marT="45715" marB="45715">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extLst>
                  <a:ext uri="{0D108BD9-81ED-4DB2-BD59-A6C34878D82A}">
                    <a16:rowId xmlns:a16="http://schemas.microsoft.com/office/drawing/2014/main" val="10010"/>
                  </a:ext>
                </a:extLst>
              </a:tr>
              <a:tr h="263780">
                <a:tc>
                  <a:txBody>
                    <a:bodyPr/>
                    <a:lstStyle/>
                    <a:p>
                      <a:r>
                        <a:rPr lang="en-GB" sz="1000" b="0" i="0" noProof="0">
                          <a:solidFill>
                            <a:srgbClr val="203664"/>
                          </a:solidFill>
                          <a:latin typeface="Open Sans" charset="0"/>
                          <a:ea typeface="Open Sans" charset="0"/>
                          <a:cs typeface="Open Sans" charset="0"/>
                        </a:rPr>
                        <a:t>MSI-Plessey</a:t>
                      </a:r>
                    </a:p>
                  </a:txBody>
                  <a:tcPr marL="91430" marR="91430" marT="45715" marB="45715">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tc>
                  <a:txBody>
                    <a:bodyPr/>
                    <a:lstStyle/>
                    <a:p>
                      <a:r>
                        <a:rPr lang="en-GB" sz="1000" b="0" i="0" noProof="0">
                          <a:solidFill>
                            <a:srgbClr val="203664"/>
                          </a:solidFill>
                          <a:latin typeface="Open Sans" charset="0"/>
                          <a:ea typeface="Open Sans" charset="0"/>
                          <a:cs typeface="Open Sans" charset="0"/>
                        </a:rPr>
                        <a:t>UK-Plessey</a:t>
                      </a:r>
                    </a:p>
                  </a:txBody>
                  <a:tcPr marL="91430" marR="91430" marT="45715" marB="45715">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extLst>
                  <a:ext uri="{0D108BD9-81ED-4DB2-BD59-A6C34878D82A}">
                    <a16:rowId xmlns:a16="http://schemas.microsoft.com/office/drawing/2014/main" val="10011"/>
                  </a:ext>
                </a:extLst>
              </a:tr>
              <a:tr h="263780">
                <a:tc>
                  <a:txBody>
                    <a:bodyPr/>
                    <a:lstStyle/>
                    <a:p>
                      <a:r>
                        <a:rPr lang="en-GB" sz="1000" b="0" i="0" noProof="0">
                          <a:solidFill>
                            <a:srgbClr val="203664"/>
                          </a:solidFill>
                          <a:latin typeface="Open Sans" charset="0"/>
                          <a:ea typeface="Open Sans" charset="0"/>
                          <a:cs typeface="Open Sans" charset="0"/>
                        </a:rPr>
                        <a:t>Codebar</a:t>
                      </a:r>
                    </a:p>
                  </a:txBody>
                  <a:tcPr marL="91430" marR="91430" marT="45715" marB="45715">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tc>
                  <a:txBody>
                    <a:bodyPr/>
                    <a:lstStyle/>
                    <a:p>
                      <a:r>
                        <a:rPr lang="en-GB" sz="1000" b="0" i="0" noProof="0">
                          <a:solidFill>
                            <a:srgbClr val="203664"/>
                          </a:solidFill>
                          <a:latin typeface="Open Sans" charset="0"/>
                          <a:ea typeface="Open Sans" charset="0"/>
                          <a:cs typeface="Open Sans" charset="0"/>
                        </a:rPr>
                        <a:t>German Post</a:t>
                      </a:r>
                    </a:p>
                  </a:txBody>
                  <a:tcPr marL="91430" marR="91430" marT="45715" marB="45715">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extLst>
                  <a:ext uri="{0D108BD9-81ED-4DB2-BD59-A6C34878D82A}">
                    <a16:rowId xmlns:a16="http://schemas.microsoft.com/office/drawing/2014/main" val="10012"/>
                  </a:ext>
                </a:extLst>
              </a:tr>
              <a:tr h="263780">
                <a:tc>
                  <a:txBody>
                    <a:bodyPr/>
                    <a:lstStyle/>
                    <a:p>
                      <a:r>
                        <a:rPr lang="en-GB" sz="1000" b="0" i="0" noProof="0">
                          <a:solidFill>
                            <a:srgbClr val="203664"/>
                          </a:solidFill>
                          <a:latin typeface="Open Sans" charset="0"/>
                          <a:ea typeface="Open Sans" charset="0"/>
                          <a:cs typeface="Open Sans" charset="0"/>
                        </a:rPr>
                        <a:t>ITF-14</a:t>
                      </a:r>
                    </a:p>
                  </a:txBody>
                  <a:tcPr marL="91430" marR="91430" marT="45715" marB="45715">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tc>
                  <a:txBody>
                    <a:bodyPr/>
                    <a:lstStyle/>
                    <a:p>
                      <a:r>
                        <a:rPr lang="en-GB" sz="1000" b="0" i="0" noProof="0">
                          <a:solidFill>
                            <a:srgbClr val="203664"/>
                          </a:solidFill>
                          <a:latin typeface="Open Sans" charset="0"/>
                          <a:ea typeface="Open Sans" charset="0"/>
                          <a:cs typeface="Open Sans" charset="0"/>
                        </a:rPr>
                        <a:t>ITF-6</a:t>
                      </a:r>
                    </a:p>
                  </a:txBody>
                  <a:tcPr marL="91430" marR="91430" marT="45715" marB="45715">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extLst>
                  <a:ext uri="{0D108BD9-81ED-4DB2-BD59-A6C34878D82A}">
                    <a16:rowId xmlns:a16="http://schemas.microsoft.com/office/drawing/2014/main" val="10013"/>
                  </a:ext>
                </a:extLst>
              </a:tr>
              <a:tr h="263780">
                <a:tc>
                  <a:txBody>
                    <a:bodyPr/>
                    <a:lstStyle/>
                    <a:p>
                      <a:r>
                        <a:rPr lang="en-GB" sz="1000" b="0" i="0" noProof="0">
                          <a:solidFill>
                            <a:srgbClr val="203664"/>
                          </a:solidFill>
                          <a:latin typeface="Open Sans" charset="0"/>
                          <a:ea typeface="Open Sans" charset="0"/>
                          <a:cs typeface="Open Sans" charset="0"/>
                        </a:rPr>
                        <a:t>RSS-14</a:t>
                      </a:r>
                    </a:p>
                  </a:txBody>
                  <a:tcPr marL="91430" marR="91430" marT="45715" marB="45715">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tc>
                  <a:txBody>
                    <a:bodyPr/>
                    <a:lstStyle/>
                    <a:p>
                      <a:r>
                        <a:rPr lang="en-GB" sz="1000" b="0" i="0" noProof="0">
                          <a:solidFill>
                            <a:srgbClr val="203664"/>
                          </a:solidFill>
                          <a:latin typeface="Open Sans" charset="0"/>
                          <a:ea typeface="Open Sans" charset="0"/>
                          <a:cs typeface="Open Sans" charset="0"/>
                        </a:rPr>
                        <a:t>RSS Limited</a:t>
                      </a:r>
                    </a:p>
                  </a:txBody>
                  <a:tcPr marL="91430" marR="91430" marT="45715" marB="45715">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tcPr>
                </a:tc>
                <a:extLst>
                  <a:ext uri="{0D108BD9-81ED-4DB2-BD59-A6C34878D82A}">
                    <a16:rowId xmlns:a16="http://schemas.microsoft.com/office/drawing/2014/main" val="10014"/>
                  </a:ext>
                </a:extLst>
              </a:tr>
              <a:tr h="263780">
                <a:tc>
                  <a:txBody>
                    <a:bodyPr/>
                    <a:lstStyle/>
                    <a:p>
                      <a:r>
                        <a:rPr lang="en-GB" sz="1000" b="0" i="0" noProof="0">
                          <a:solidFill>
                            <a:srgbClr val="203664"/>
                          </a:solidFill>
                          <a:latin typeface="Open Sans" charset="0"/>
                          <a:ea typeface="Open Sans" charset="0"/>
                          <a:cs typeface="Open Sans" charset="0"/>
                        </a:rPr>
                        <a:t>RSS</a:t>
                      </a:r>
                      <a:r>
                        <a:rPr lang="en-GB" sz="1000" b="0" i="0" baseline="0" noProof="0">
                          <a:solidFill>
                            <a:srgbClr val="203664"/>
                          </a:solidFill>
                          <a:latin typeface="Open Sans" charset="0"/>
                          <a:ea typeface="Open Sans" charset="0"/>
                          <a:cs typeface="Open Sans" charset="0"/>
                        </a:rPr>
                        <a:t> Expanded</a:t>
                      </a:r>
                      <a:endParaRPr lang="en-GB" sz="1000" b="0" i="0" noProof="0">
                        <a:solidFill>
                          <a:srgbClr val="203664"/>
                        </a:solidFill>
                        <a:latin typeface="Open Sans" charset="0"/>
                        <a:ea typeface="Open Sans" charset="0"/>
                        <a:cs typeface="Open Sans" charset="0"/>
                      </a:endParaRPr>
                    </a:p>
                  </a:txBody>
                  <a:tcPr marL="91430" marR="91430" marT="45715" marB="45715">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tcPr>
                </a:tc>
                <a:tc>
                  <a:txBody>
                    <a:bodyPr/>
                    <a:lstStyle/>
                    <a:p>
                      <a:r>
                        <a:rPr lang="en-GB" sz="1000" b="0" i="0" noProof="0" dirty="0" err="1">
                          <a:solidFill>
                            <a:srgbClr val="203664"/>
                          </a:solidFill>
                          <a:latin typeface="Open Sans" charset="0"/>
                          <a:ea typeface="Open Sans" charset="0"/>
                          <a:cs typeface="Open Sans" charset="0"/>
                        </a:rPr>
                        <a:t>Codablock</a:t>
                      </a:r>
                      <a:r>
                        <a:rPr lang="en-GB" sz="1000" b="0" i="0" noProof="0" dirty="0">
                          <a:solidFill>
                            <a:srgbClr val="203664"/>
                          </a:solidFill>
                          <a:latin typeface="Open Sans" charset="0"/>
                          <a:ea typeface="Open Sans" charset="0"/>
                          <a:cs typeface="Open Sans" charset="0"/>
                        </a:rPr>
                        <a:t>-F</a:t>
                      </a:r>
                    </a:p>
                  </a:txBody>
                  <a:tcPr marL="91430" marR="91430" marT="45715" marB="45715">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tcPr>
                </a:tc>
                <a:extLst>
                  <a:ext uri="{0D108BD9-81ED-4DB2-BD59-A6C34878D82A}">
                    <a16:rowId xmlns:a16="http://schemas.microsoft.com/office/drawing/2014/main" val="10015"/>
                  </a:ext>
                </a:extLst>
              </a:tr>
            </a:tbl>
          </a:graphicData>
        </a:graphic>
      </p:graphicFrame>
      <p:graphicFrame>
        <p:nvGraphicFramePr>
          <p:cNvPr id="6" name="Tabel 12">
            <a:extLst>
              <a:ext uri="{FF2B5EF4-FFF2-40B4-BE49-F238E27FC236}">
                <a16:creationId xmlns:a16="http://schemas.microsoft.com/office/drawing/2014/main" id="{A0531528-202F-E545-A8B3-284DF519820E}"/>
              </a:ext>
            </a:extLst>
          </p:cNvPr>
          <p:cNvGraphicFramePr>
            <a:graphicFrameLocks noGrp="1"/>
          </p:cNvGraphicFramePr>
          <p:nvPr/>
        </p:nvGraphicFramePr>
        <p:xfrm>
          <a:off x="7767638" y="1836738"/>
          <a:ext cx="1763712" cy="4305300"/>
        </p:xfrm>
        <a:graphic>
          <a:graphicData uri="http://schemas.openxmlformats.org/drawingml/2006/table">
            <a:tbl>
              <a:tblPr firstRow="1" bandRow="1">
                <a:tableStyleId>{69012ECD-51FC-41F1-AA8D-1B2483CD663E}</a:tableStyleId>
              </a:tblPr>
              <a:tblGrid>
                <a:gridCol w="1763712">
                  <a:extLst>
                    <a:ext uri="{9D8B030D-6E8A-4147-A177-3AD203B41FA5}">
                      <a16:colId xmlns:a16="http://schemas.microsoft.com/office/drawing/2014/main" val="20000"/>
                    </a:ext>
                  </a:extLst>
                </a:gridCol>
              </a:tblGrid>
              <a:tr h="396238">
                <a:tc>
                  <a:txBody>
                    <a:bodyPr/>
                    <a:lstStyle/>
                    <a:p>
                      <a:r>
                        <a:rPr lang="nl-NL" sz="2000" b="1" i="0" dirty="0">
                          <a:latin typeface="Calibri" panose="020F0502020204030204" pitchFamily="34" charset="0"/>
                          <a:ea typeface="Open Sans" charset="0"/>
                          <a:cs typeface="Calibri" panose="020F0502020204030204" pitchFamily="34" charset="0"/>
                        </a:rPr>
                        <a:t>OCR</a:t>
                      </a:r>
                    </a:p>
                  </a:txBody>
                  <a:tcPr marL="91444" marR="91444" marT="45719" marB="45719">
                    <a:solidFill>
                      <a:srgbClr val="00AA95"/>
                    </a:solidFill>
                  </a:tcPr>
                </a:tc>
                <a:extLst>
                  <a:ext uri="{0D108BD9-81ED-4DB2-BD59-A6C34878D82A}">
                    <a16:rowId xmlns:a16="http://schemas.microsoft.com/office/drawing/2014/main" val="10000"/>
                  </a:ext>
                </a:extLst>
              </a:tr>
              <a:tr h="3909062">
                <a:tc>
                  <a:txBody>
                    <a:bodyPr/>
                    <a:lstStyle/>
                    <a:p>
                      <a:endParaRPr lang="nl-NL" sz="1000" dirty="0"/>
                    </a:p>
                  </a:txBody>
                  <a:tcPr marL="91444" marR="91444" marT="45719" marB="45719"/>
                </a:tc>
                <a:extLst>
                  <a:ext uri="{0D108BD9-81ED-4DB2-BD59-A6C34878D82A}">
                    <a16:rowId xmlns:a16="http://schemas.microsoft.com/office/drawing/2014/main" val="10001"/>
                  </a:ext>
                </a:extLst>
              </a:tr>
            </a:tbl>
          </a:graphicData>
        </a:graphic>
      </p:graphicFrame>
      <p:graphicFrame>
        <p:nvGraphicFramePr>
          <p:cNvPr id="7" name="Tabel 13">
            <a:extLst>
              <a:ext uri="{FF2B5EF4-FFF2-40B4-BE49-F238E27FC236}">
                <a16:creationId xmlns:a16="http://schemas.microsoft.com/office/drawing/2014/main" id="{919E3E9F-8F4C-C743-804F-31FF7B03FCFE}"/>
              </a:ext>
            </a:extLst>
          </p:cNvPr>
          <p:cNvGraphicFramePr>
            <a:graphicFrameLocks noGrp="1"/>
          </p:cNvGraphicFramePr>
          <p:nvPr/>
        </p:nvGraphicFramePr>
        <p:xfrm>
          <a:off x="5002213" y="1836738"/>
          <a:ext cx="2543175" cy="4340227"/>
        </p:xfrm>
        <a:graphic>
          <a:graphicData uri="http://schemas.openxmlformats.org/drawingml/2006/table">
            <a:tbl>
              <a:tblPr firstRow="1" bandRow="1">
                <a:tableStyleId>{69012ECD-51FC-41F1-AA8D-1B2483CD663E}</a:tableStyleId>
              </a:tblPr>
              <a:tblGrid>
                <a:gridCol w="1272481">
                  <a:extLst>
                    <a:ext uri="{9D8B030D-6E8A-4147-A177-3AD203B41FA5}">
                      <a16:colId xmlns:a16="http://schemas.microsoft.com/office/drawing/2014/main" val="20000"/>
                    </a:ext>
                  </a:extLst>
                </a:gridCol>
                <a:gridCol w="1270694">
                  <a:extLst>
                    <a:ext uri="{9D8B030D-6E8A-4147-A177-3AD203B41FA5}">
                      <a16:colId xmlns:a16="http://schemas.microsoft.com/office/drawing/2014/main" val="20001"/>
                    </a:ext>
                  </a:extLst>
                </a:gridCol>
              </a:tblGrid>
              <a:tr h="396222">
                <a:tc gridSpan="2">
                  <a:txBody>
                    <a:bodyPr/>
                    <a:lstStyle/>
                    <a:p>
                      <a:r>
                        <a:rPr lang="en-GB" sz="2000" b="1" i="0" noProof="0" dirty="0">
                          <a:latin typeface="Calibri" panose="020F0502020204030204" pitchFamily="34" charset="0"/>
                          <a:ea typeface="Open Sans" charset="0"/>
                          <a:cs typeface="Calibri" panose="020F0502020204030204" pitchFamily="34" charset="0"/>
                        </a:rPr>
                        <a:t>2D </a:t>
                      </a:r>
                      <a:r>
                        <a:rPr lang="en-GB" sz="2000" b="1" i="0" noProof="0" dirty="0" err="1">
                          <a:latin typeface="Calibri" panose="020F0502020204030204" pitchFamily="34" charset="0"/>
                          <a:ea typeface="Open Sans" charset="0"/>
                          <a:cs typeface="Calibri" panose="020F0502020204030204" pitchFamily="34" charset="0"/>
                        </a:rPr>
                        <a:t>Symbologies</a:t>
                      </a:r>
                      <a:endParaRPr lang="en-GB" sz="2000" b="1" i="0" noProof="0" dirty="0">
                        <a:latin typeface="Calibri" panose="020F0502020204030204" pitchFamily="34" charset="0"/>
                        <a:ea typeface="Open Sans" charset="0"/>
                        <a:cs typeface="Calibri" panose="020F0502020204030204" pitchFamily="34" charset="0"/>
                      </a:endParaRPr>
                    </a:p>
                  </a:txBody>
                  <a:tcPr marL="91430" marR="91430" marT="45711" marB="45711">
                    <a:solidFill>
                      <a:srgbClr val="00AA95"/>
                    </a:solidFill>
                  </a:tcPr>
                </a:tc>
                <a:tc hMerge="1">
                  <a:txBody>
                    <a:bodyPr/>
                    <a:lstStyle/>
                    <a:p>
                      <a:endParaRPr lang="nl-NL" sz="1000"/>
                    </a:p>
                  </a:txBody>
                  <a:tcPr/>
                </a:tc>
                <a:extLst>
                  <a:ext uri="{0D108BD9-81ED-4DB2-BD59-A6C34878D82A}">
                    <a16:rowId xmlns:a16="http://schemas.microsoft.com/office/drawing/2014/main" val="10000"/>
                  </a:ext>
                </a:extLst>
              </a:tr>
              <a:tr h="618871">
                <a:tc>
                  <a:txBody>
                    <a:bodyPr/>
                    <a:lstStyle/>
                    <a:p>
                      <a:r>
                        <a:rPr lang="en-GB" sz="1000" b="0" i="0" noProof="0">
                          <a:solidFill>
                            <a:srgbClr val="203664"/>
                          </a:solidFill>
                          <a:latin typeface="Open Sans" charset="0"/>
                          <a:ea typeface="Open Sans" charset="0"/>
                          <a:cs typeface="Open Sans" charset="0"/>
                        </a:rPr>
                        <a:t>CS Code</a:t>
                      </a:r>
                    </a:p>
                    <a:p>
                      <a:endParaRPr lang="en-GB" sz="1000" b="0" i="0" noProof="0">
                        <a:solidFill>
                          <a:srgbClr val="203664"/>
                        </a:solidFill>
                        <a:latin typeface="Open Sans" charset="0"/>
                        <a:ea typeface="Open Sans" charset="0"/>
                        <a:cs typeface="Open Sans" charset="0"/>
                      </a:endParaRPr>
                    </a:p>
                  </a:txBody>
                  <a:tcPr marL="91430" marR="91430" marT="45711" marB="45711">
                    <a:lnR w="12700" cap="flat" cmpd="sng" algn="ctr">
                      <a:solidFill>
                        <a:srgbClr val="032149"/>
                      </a:solidFill>
                      <a:prstDash val="solid"/>
                      <a:round/>
                      <a:headEnd type="none" w="med" len="med"/>
                      <a:tailEnd type="none" w="med" len="med"/>
                    </a:lnR>
                    <a:lnB w="12700" cap="flat" cmpd="sng" algn="ctr">
                      <a:solidFill>
                        <a:srgbClr val="032149"/>
                      </a:solidFill>
                      <a:prstDash val="solid"/>
                      <a:round/>
                      <a:headEnd type="none" w="med" len="med"/>
                      <a:tailEnd type="none" w="med" len="med"/>
                    </a:lnB>
                    <a:noFill/>
                  </a:tcPr>
                </a:tc>
                <a:tc>
                  <a:txBody>
                    <a:bodyPr/>
                    <a:lstStyle/>
                    <a:p>
                      <a:r>
                        <a:rPr lang="en-GB" sz="1000" b="0" i="0" noProof="0">
                          <a:solidFill>
                            <a:srgbClr val="203664"/>
                          </a:solidFill>
                          <a:latin typeface="Open Sans" charset="0"/>
                          <a:ea typeface="Open Sans" charset="0"/>
                          <a:cs typeface="Open Sans" charset="0"/>
                        </a:rPr>
                        <a:t>DataMatrix</a:t>
                      </a:r>
                    </a:p>
                    <a:p>
                      <a:endParaRPr lang="en-GB" sz="1000" b="0" i="0" noProof="0">
                        <a:solidFill>
                          <a:srgbClr val="203664"/>
                        </a:solidFill>
                        <a:latin typeface="Open Sans" charset="0"/>
                        <a:ea typeface="Open Sans" charset="0"/>
                        <a:cs typeface="Open Sans" charset="0"/>
                      </a:endParaRPr>
                    </a:p>
                  </a:txBody>
                  <a:tcPr marL="91430" marR="91430" marT="45711" marB="45711">
                    <a:lnL w="12700" cap="flat" cmpd="sng" algn="ctr">
                      <a:solidFill>
                        <a:srgbClr val="032149"/>
                      </a:solidFill>
                      <a:prstDash val="solid"/>
                      <a:round/>
                      <a:headEnd type="none" w="med" len="med"/>
                      <a:tailEnd type="none" w="med" len="med"/>
                    </a:lnL>
                    <a:lnB w="12700" cap="flat" cmpd="sng" algn="ctr">
                      <a:solidFill>
                        <a:srgbClr val="032149"/>
                      </a:solidFill>
                      <a:prstDash val="solid"/>
                      <a:round/>
                      <a:headEnd type="none" w="med" len="med"/>
                      <a:tailEnd type="none" w="med" len="med"/>
                    </a:lnB>
                    <a:noFill/>
                  </a:tcPr>
                </a:tc>
                <a:extLst>
                  <a:ext uri="{0D108BD9-81ED-4DB2-BD59-A6C34878D82A}">
                    <a16:rowId xmlns:a16="http://schemas.microsoft.com/office/drawing/2014/main" val="10001"/>
                  </a:ext>
                </a:extLst>
              </a:tr>
              <a:tr h="639294">
                <a:tc>
                  <a:txBody>
                    <a:bodyPr/>
                    <a:lstStyle/>
                    <a:p>
                      <a:r>
                        <a:rPr lang="en-GB" sz="1000" b="0" i="0" noProof="0">
                          <a:solidFill>
                            <a:srgbClr val="203664"/>
                          </a:solidFill>
                          <a:latin typeface="Open Sans" charset="0"/>
                          <a:ea typeface="Open Sans" charset="0"/>
                          <a:cs typeface="Open Sans" charset="0"/>
                        </a:rPr>
                        <a:t>QR Code</a:t>
                      </a:r>
                    </a:p>
                  </a:txBody>
                  <a:tcPr marL="91430" marR="91430" marT="45711" marB="45711">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noFill/>
                  </a:tcPr>
                </a:tc>
                <a:tc>
                  <a:txBody>
                    <a:bodyPr/>
                    <a:lstStyle/>
                    <a:p>
                      <a:r>
                        <a:rPr lang="en-GB" sz="1000" b="0" i="0" noProof="0">
                          <a:solidFill>
                            <a:srgbClr val="203664"/>
                          </a:solidFill>
                          <a:latin typeface="Open Sans" charset="0"/>
                          <a:ea typeface="Open Sans" charset="0"/>
                          <a:cs typeface="Open Sans" charset="0"/>
                        </a:rPr>
                        <a:t>PDF417</a:t>
                      </a:r>
                    </a:p>
                  </a:txBody>
                  <a:tcPr marL="91430" marR="91430" marT="45711" marB="45711">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noFill/>
                  </a:tcPr>
                </a:tc>
                <a:extLst>
                  <a:ext uri="{0D108BD9-81ED-4DB2-BD59-A6C34878D82A}">
                    <a16:rowId xmlns:a16="http://schemas.microsoft.com/office/drawing/2014/main" val="10002"/>
                  </a:ext>
                </a:extLst>
              </a:tr>
              <a:tr h="516435">
                <a:tc>
                  <a:txBody>
                    <a:bodyPr/>
                    <a:lstStyle/>
                    <a:p>
                      <a:r>
                        <a:rPr lang="en-GB" sz="1000" b="0" i="0" noProof="0">
                          <a:solidFill>
                            <a:srgbClr val="203664"/>
                          </a:solidFill>
                          <a:latin typeface="Open Sans" charset="0"/>
                          <a:ea typeface="Open Sans" charset="0"/>
                          <a:cs typeface="Open Sans" charset="0"/>
                        </a:rPr>
                        <a:t>MicroPDF</a:t>
                      </a:r>
                    </a:p>
                    <a:p>
                      <a:endParaRPr lang="en-GB" sz="1000" b="0" i="0" noProof="0">
                        <a:solidFill>
                          <a:srgbClr val="203664"/>
                        </a:solidFill>
                        <a:latin typeface="Open Sans" charset="0"/>
                        <a:ea typeface="Open Sans" charset="0"/>
                        <a:cs typeface="Open Sans" charset="0"/>
                      </a:endParaRPr>
                    </a:p>
                  </a:txBody>
                  <a:tcPr marL="91430" marR="91430" marT="45711" marB="45711">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noFill/>
                  </a:tcPr>
                </a:tc>
                <a:tc>
                  <a:txBody>
                    <a:bodyPr/>
                    <a:lstStyle/>
                    <a:p>
                      <a:r>
                        <a:rPr lang="en-GB" sz="1000" b="0" i="0" noProof="0">
                          <a:solidFill>
                            <a:srgbClr val="203664"/>
                          </a:solidFill>
                          <a:latin typeface="Open Sans" charset="0"/>
                          <a:ea typeface="Open Sans" charset="0"/>
                          <a:cs typeface="Open Sans" charset="0"/>
                        </a:rPr>
                        <a:t>Micro QR</a:t>
                      </a:r>
                    </a:p>
                    <a:p>
                      <a:endParaRPr lang="en-GB" sz="1000" b="0" i="0" noProof="0">
                        <a:solidFill>
                          <a:srgbClr val="203664"/>
                        </a:solidFill>
                        <a:latin typeface="Open Sans" charset="0"/>
                        <a:ea typeface="Open Sans" charset="0"/>
                        <a:cs typeface="Open Sans" charset="0"/>
                      </a:endParaRPr>
                    </a:p>
                  </a:txBody>
                  <a:tcPr marL="91430" marR="91430" marT="45711" marB="45711">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noFill/>
                  </a:tcPr>
                </a:tc>
                <a:extLst>
                  <a:ext uri="{0D108BD9-81ED-4DB2-BD59-A6C34878D82A}">
                    <a16:rowId xmlns:a16="http://schemas.microsoft.com/office/drawing/2014/main" val="10003"/>
                  </a:ext>
                </a:extLst>
              </a:tr>
              <a:tr h="639294">
                <a:tc>
                  <a:txBody>
                    <a:bodyPr/>
                    <a:lstStyle/>
                    <a:p>
                      <a:endParaRPr lang="en-GB" sz="1000" b="0" i="0" noProof="0">
                        <a:solidFill>
                          <a:srgbClr val="203664"/>
                        </a:solidFill>
                        <a:latin typeface="Open Sans" charset="0"/>
                        <a:ea typeface="Open Sans" charset="0"/>
                        <a:cs typeface="Open Sans" charset="0"/>
                      </a:endParaRPr>
                    </a:p>
                  </a:txBody>
                  <a:tcPr marL="91430" marR="91430" marT="45711" marB="45711">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noFill/>
                  </a:tcPr>
                </a:tc>
                <a:tc>
                  <a:txBody>
                    <a:bodyPr/>
                    <a:lstStyle/>
                    <a:p>
                      <a:r>
                        <a:rPr lang="en-GB" sz="1000" b="0" i="0" noProof="0">
                          <a:solidFill>
                            <a:srgbClr val="203664"/>
                          </a:solidFill>
                          <a:latin typeface="Open Sans" charset="0"/>
                          <a:ea typeface="Open Sans" charset="0"/>
                          <a:cs typeface="Open Sans" charset="0"/>
                        </a:rPr>
                        <a:t>Aztec</a:t>
                      </a:r>
                    </a:p>
                    <a:p>
                      <a:endParaRPr lang="en-GB" sz="1000" b="0" i="0" noProof="0">
                        <a:solidFill>
                          <a:srgbClr val="203664"/>
                        </a:solidFill>
                        <a:latin typeface="Open Sans" charset="0"/>
                        <a:ea typeface="Open Sans" charset="0"/>
                        <a:cs typeface="Open Sans" charset="0"/>
                      </a:endParaRPr>
                    </a:p>
                  </a:txBody>
                  <a:tcPr marL="91430" marR="91430" marT="45711" marB="45711">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noFill/>
                  </a:tcPr>
                </a:tc>
                <a:extLst>
                  <a:ext uri="{0D108BD9-81ED-4DB2-BD59-A6C34878D82A}">
                    <a16:rowId xmlns:a16="http://schemas.microsoft.com/office/drawing/2014/main" val="10004"/>
                  </a:ext>
                </a:extLst>
              </a:tr>
              <a:tr h="794166">
                <a:tc>
                  <a:txBody>
                    <a:bodyPr/>
                    <a:lstStyle/>
                    <a:p>
                      <a:r>
                        <a:rPr lang="en-GB" sz="1000" b="0" i="0" noProof="0">
                          <a:solidFill>
                            <a:srgbClr val="203664"/>
                          </a:solidFill>
                          <a:latin typeface="Open Sans" charset="0"/>
                          <a:ea typeface="Open Sans" charset="0"/>
                          <a:cs typeface="Open Sans" charset="0"/>
                        </a:rPr>
                        <a:t>GM</a:t>
                      </a:r>
                    </a:p>
                    <a:p>
                      <a:endParaRPr lang="en-GB" sz="1000" b="0" i="0" noProof="0">
                        <a:solidFill>
                          <a:srgbClr val="203664"/>
                        </a:solidFill>
                        <a:latin typeface="Open Sans" charset="0"/>
                        <a:ea typeface="Open Sans" charset="0"/>
                        <a:cs typeface="Open Sans" charset="0"/>
                      </a:endParaRPr>
                    </a:p>
                  </a:txBody>
                  <a:tcPr marL="91430" marR="91430" marT="45711" marB="45711">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noFill/>
                  </a:tcPr>
                </a:tc>
                <a:tc>
                  <a:txBody>
                    <a:bodyPr/>
                    <a:lstStyle/>
                    <a:p>
                      <a:r>
                        <a:rPr lang="en-GB" sz="1000" b="0" i="0" noProof="0">
                          <a:solidFill>
                            <a:srgbClr val="203664"/>
                          </a:solidFill>
                          <a:latin typeface="Open Sans" charset="0"/>
                          <a:ea typeface="Open Sans" charset="0"/>
                          <a:cs typeface="Open Sans" charset="0"/>
                        </a:rPr>
                        <a:t>Maxicode</a:t>
                      </a:r>
                    </a:p>
                    <a:p>
                      <a:endParaRPr lang="en-GB" sz="1000" b="0" i="0" noProof="0">
                        <a:solidFill>
                          <a:srgbClr val="203664"/>
                        </a:solidFill>
                        <a:latin typeface="Open Sans" charset="0"/>
                        <a:ea typeface="Open Sans" charset="0"/>
                        <a:cs typeface="Open Sans" charset="0"/>
                      </a:endParaRPr>
                    </a:p>
                  </a:txBody>
                  <a:tcPr marL="91430" marR="91430" marT="45711" marB="45711">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noFill/>
                  </a:tcPr>
                </a:tc>
                <a:extLst>
                  <a:ext uri="{0D108BD9-81ED-4DB2-BD59-A6C34878D82A}">
                    <a16:rowId xmlns:a16="http://schemas.microsoft.com/office/drawing/2014/main" val="10005"/>
                  </a:ext>
                </a:extLst>
              </a:tr>
              <a:tr h="735945">
                <a:tc>
                  <a:txBody>
                    <a:bodyPr/>
                    <a:lstStyle/>
                    <a:p>
                      <a:r>
                        <a:rPr lang="en-GB" sz="1000" b="0" i="0" noProof="0">
                          <a:solidFill>
                            <a:srgbClr val="203664"/>
                          </a:solidFill>
                          <a:latin typeface="Open Sans" charset="0"/>
                          <a:ea typeface="Open Sans" charset="0"/>
                          <a:cs typeface="Open Sans" charset="0"/>
                        </a:rPr>
                        <a:t>Postal bar code</a:t>
                      </a:r>
                    </a:p>
                  </a:txBody>
                  <a:tcPr marL="91430" marR="91430" marT="45711" marB="45711">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noFill/>
                  </a:tcPr>
                </a:tc>
                <a:tc>
                  <a:txBody>
                    <a:bodyPr/>
                    <a:lstStyle/>
                    <a:p>
                      <a:r>
                        <a:rPr lang="en-GB" sz="1000" b="0" i="0" noProof="0" dirty="0">
                          <a:solidFill>
                            <a:srgbClr val="203664"/>
                          </a:solidFill>
                          <a:latin typeface="Open Sans" charset="0"/>
                          <a:ea typeface="Open Sans" charset="0"/>
                          <a:cs typeface="Open Sans" charset="0"/>
                        </a:rPr>
                        <a:t>Composite Code</a:t>
                      </a:r>
                    </a:p>
                  </a:txBody>
                  <a:tcPr marL="91430" marR="91430" marT="45711" marB="45711">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pic>
        <p:nvPicPr>
          <p:cNvPr id="53335" name="Afbeelding 4" descr="barcodebooikletprintv22.jpg">
            <a:extLst>
              <a:ext uri="{FF2B5EF4-FFF2-40B4-BE49-F238E27FC236}">
                <a16:creationId xmlns:a16="http://schemas.microsoft.com/office/drawing/2014/main" id="{C0C55619-878D-7746-9D80-7E6054A63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888" y="2451100"/>
            <a:ext cx="369887"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36" name="Afbeelding 15" descr="barcodebooikletprintv22.jpg">
            <a:extLst>
              <a:ext uri="{FF2B5EF4-FFF2-40B4-BE49-F238E27FC236}">
                <a16:creationId xmlns:a16="http://schemas.microsoft.com/office/drawing/2014/main" id="{29C8CEDC-2519-714D-899D-A3FFE6024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8450" y="3041650"/>
            <a:ext cx="4937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37" name="Afbeelding 16" descr="barcodebooikletprintv22.jpg">
            <a:extLst>
              <a:ext uri="{FF2B5EF4-FFF2-40B4-BE49-F238E27FC236}">
                <a16:creationId xmlns:a16="http://schemas.microsoft.com/office/drawing/2014/main" id="{79A84176-1FC0-BE41-A756-1883345666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7800" y="3073400"/>
            <a:ext cx="754063"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38" name="Afbeelding 5" descr="Screen Shot 2015-03-17 at 17.04.55.png">
            <a:extLst>
              <a:ext uri="{FF2B5EF4-FFF2-40B4-BE49-F238E27FC236}">
                <a16:creationId xmlns:a16="http://schemas.microsoft.com/office/drawing/2014/main" id="{B9E69563-B874-8D44-A697-C389BBB09A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8613" y="3743325"/>
            <a:ext cx="4349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39" name="Afbeelding 20" descr="barcodebooikletprintv22.jpg">
            <a:extLst>
              <a:ext uri="{FF2B5EF4-FFF2-40B4-BE49-F238E27FC236}">
                <a16:creationId xmlns:a16="http://schemas.microsoft.com/office/drawing/2014/main" id="{C98994A1-4875-5347-B721-6E6EF3E2AE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4975" y="3748088"/>
            <a:ext cx="241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40" name="Afbeelding 22" descr="barcodebooikletprintv22.jpg">
            <a:extLst>
              <a:ext uri="{FF2B5EF4-FFF2-40B4-BE49-F238E27FC236}">
                <a16:creationId xmlns:a16="http://schemas.microsoft.com/office/drawing/2014/main" id="{137B9806-34AA-B241-A480-8DC11EA35A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3538" y="4222750"/>
            <a:ext cx="382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41" name="Afbeelding 6" descr="Screen Shot 2015-03-18 at 11.16.49.png">
            <a:extLst>
              <a:ext uri="{FF2B5EF4-FFF2-40B4-BE49-F238E27FC236}">
                <a16:creationId xmlns:a16="http://schemas.microsoft.com/office/drawing/2014/main" id="{B4CC441B-E425-E340-B4B9-DC5D15BA1C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9888" y="2473325"/>
            <a:ext cx="350837"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42" name="Afbeelding 25" descr="Screen Shot 2015-03-18 at 11.16.49.png">
            <a:extLst>
              <a:ext uri="{FF2B5EF4-FFF2-40B4-BE49-F238E27FC236}">
                <a16:creationId xmlns:a16="http://schemas.microsoft.com/office/drawing/2014/main" id="{5D240BC2-453E-6744-BC9E-1F45792A79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1788" y="4098925"/>
            <a:ext cx="4286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43" name="Afbeelding 26" descr="barcodebooikletprintv22.jpg">
            <a:extLst>
              <a:ext uri="{FF2B5EF4-FFF2-40B4-BE49-F238E27FC236}">
                <a16:creationId xmlns:a16="http://schemas.microsoft.com/office/drawing/2014/main" id="{B02CF8CC-9161-B141-957D-87FAF6A822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4488" y="489426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44" name="Afbeelding 27" descr="barcodebooikletprintv22.jpg">
            <a:extLst>
              <a:ext uri="{FF2B5EF4-FFF2-40B4-BE49-F238E27FC236}">
                <a16:creationId xmlns:a16="http://schemas.microsoft.com/office/drawing/2014/main" id="{210EAF95-2DFB-E44E-B447-FB445CA420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46863" y="4876800"/>
            <a:ext cx="51593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45" name="Afbeelding 29" descr="barcodebooikletprintv22.jpg">
            <a:extLst>
              <a:ext uri="{FF2B5EF4-FFF2-40B4-BE49-F238E27FC236}">
                <a16:creationId xmlns:a16="http://schemas.microsoft.com/office/drawing/2014/main" id="{3EBB8FBE-CFB0-044B-8827-6BE784168E1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9363" y="5710238"/>
            <a:ext cx="1150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46" name="Afbeelding 8" descr="Screen Shot 2015-03-18 at 11.29.02.png">
            <a:extLst>
              <a:ext uri="{FF2B5EF4-FFF2-40B4-BE49-F238E27FC236}">
                <a16:creationId xmlns:a16="http://schemas.microsoft.com/office/drawing/2014/main" id="{C1380B32-EA96-6E4D-960B-7C8D7AB7DB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08925" y="3122613"/>
            <a:ext cx="140335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47" name="Afbeelding 31" descr="Screen Shot 2015-03-18 at 11.29.02.png">
            <a:extLst>
              <a:ext uri="{FF2B5EF4-FFF2-40B4-BE49-F238E27FC236}">
                <a16:creationId xmlns:a16="http://schemas.microsoft.com/office/drawing/2014/main" id="{BBBB1B81-3707-4247-A255-0221CEF8979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39088" y="2279650"/>
            <a:ext cx="134143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48" name="Afbeelding 32" descr="Screen Shot 2015-03-18 at 11.29.02.png">
            <a:extLst>
              <a:ext uri="{FF2B5EF4-FFF2-40B4-BE49-F238E27FC236}">
                <a16:creationId xmlns:a16="http://schemas.microsoft.com/office/drawing/2014/main" id="{EB750D20-3C69-304C-81CA-107E9D7A6C6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51788" y="5156200"/>
            <a:ext cx="140335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49" name="Afbeelding 33" descr="Screen Shot 2015-03-18 at 11.29.02.png">
            <a:extLst>
              <a:ext uri="{FF2B5EF4-FFF2-40B4-BE49-F238E27FC236}">
                <a16:creationId xmlns:a16="http://schemas.microsoft.com/office/drawing/2014/main" id="{A2C646D8-D255-604F-8B3F-A1E370FE11D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08925" y="4132263"/>
            <a:ext cx="140335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50" name="Tijdelijke aanduiding voor voettekst 4">
            <a:extLst>
              <a:ext uri="{FF2B5EF4-FFF2-40B4-BE49-F238E27FC236}">
                <a16:creationId xmlns:a16="http://schemas.microsoft.com/office/drawing/2014/main" id="{5E2ADF14-C070-FC45-B3DF-CE5DCBEDB34A}"/>
              </a:ext>
            </a:extLst>
          </p:cNvPr>
          <p:cNvSpPr txBox="1">
            <a:spLocks noChangeArrowheads="1"/>
          </p:cNvSpPr>
          <p:nvPr/>
        </p:nvSpPr>
        <p:spPr bwMode="auto">
          <a:xfrm>
            <a:off x="4462463" y="854075"/>
            <a:ext cx="74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Reading capability</a:t>
            </a:r>
            <a:endParaRPr lang="en-GB" altLang="nl-NL" sz="1800" b="1">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60">
            <a:extLst>
              <a:ext uri="{FF2B5EF4-FFF2-40B4-BE49-F238E27FC236}">
                <a16:creationId xmlns:a16="http://schemas.microsoft.com/office/drawing/2014/main" id="{54E2F55B-14D2-4343-A2E2-B4237DDD9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2670175"/>
            <a:ext cx="1155700" cy="1206500"/>
          </a:xfrm>
          <a:prstGeom prst="rect">
            <a:avLst/>
          </a:prstGeom>
          <a:noFill/>
          <a:ln w="9525">
            <a:solidFill>
              <a:srgbClr val="032149"/>
            </a:solidFill>
            <a:miter lim="800000"/>
            <a:headEnd/>
            <a:tailEnd/>
          </a:ln>
          <a:extLst>
            <a:ext uri="{909E8E84-426E-40DD-AFC4-6F175D3DCCD1}">
              <a14:hiddenFill xmlns:a14="http://schemas.microsoft.com/office/drawing/2010/main">
                <a:solidFill>
                  <a:srgbClr val="FFFFFF"/>
                </a:solidFill>
              </a14:hiddenFill>
            </a:ext>
          </a:extLst>
        </p:spPr>
      </p:pic>
      <p:pic>
        <p:nvPicPr>
          <p:cNvPr id="54274" name="Picture 61">
            <a:extLst>
              <a:ext uri="{FF2B5EF4-FFF2-40B4-BE49-F238E27FC236}">
                <a16:creationId xmlns:a16="http://schemas.microsoft.com/office/drawing/2014/main" id="{C0ED8330-D5F3-5844-AE54-3C76D38FD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4575" y="2663825"/>
            <a:ext cx="1155700" cy="1204913"/>
          </a:xfrm>
          <a:prstGeom prst="rect">
            <a:avLst/>
          </a:prstGeom>
          <a:noFill/>
          <a:ln w="9525">
            <a:solidFill>
              <a:srgbClr val="032149"/>
            </a:solidFill>
            <a:miter lim="800000"/>
            <a:headEnd/>
            <a:tailEnd/>
          </a:ln>
          <a:extLst>
            <a:ext uri="{909E8E84-426E-40DD-AFC4-6F175D3DCCD1}">
              <a14:hiddenFill xmlns:a14="http://schemas.microsoft.com/office/drawing/2010/main">
                <a:solidFill>
                  <a:srgbClr val="FFFFFF"/>
                </a:solidFill>
              </a14:hiddenFill>
            </a:ext>
          </a:extLst>
        </p:spPr>
      </p:pic>
      <p:pic>
        <p:nvPicPr>
          <p:cNvPr id="54275" name="Picture 56">
            <a:extLst>
              <a:ext uri="{FF2B5EF4-FFF2-40B4-BE49-F238E27FC236}">
                <a16:creationId xmlns:a16="http://schemas.microsoft.com/office/drawing/2014/main" id="{457A61E6-3D37-3D48-B4D8-153584B2D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1188" y="2646363"/>
            <a:ext cx="2725737"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38">
            <a:extLst>
              <a:ext uri="{FF2B5EF4-FFF2-40B4-BE49-F238E27FC236}">
                <a16:creationId xmlns:a16="http://schemas.microsoft.com/office/drawing/2014/main" id="{00C65995-489F-6A40-BF92-E983383C5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6100" y="5064125"/>
            <a:ext cx="45751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0" descr="未命名">
            <a:extLst>
              <a:ext uri="{FF2B5EF4-FFF2-40B4-BE49-F238E27FC236}">
                <a16:creationId xmlns:a16="http://schemas.microsoft.com/office/drawing/2014/main" id="{A754BFDB-7AB8-5346-9944-A9D384A326E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1975" y="5899150"/>
            <a:ext cx="42799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Rechte verbindingslijn met pijl 22">
            <a:extLst>
              <a:ext uri="{FF2B5EF4-FFF2-40B4-BE49-F238E27FC236}">
                <a16:creationId xmlns:a16="http://schemas.microsoft.com/office/drawing/2014/main" id="{F7FAC268-1892-D842-B67D-7D7B8A2FB72A}"/>
              </a:ext>
            </a:extLst>
          </p:cNvPr>
          <p:cNvCxnSpPr/>
          <p:nvPr/>
        </p:nvCxnSpPr>
        <p:spPr>
          <a:xfrm>
            <a:off x="3460750" y="3273425"/>
            <a:ext cx="939800" cy="3175"/>
          </a:xfrm>
          <a:prstGeom prst="straightConnector1">
            <a:avLst/>
          </a:prstGeom>
          <a:ln w="50800">
            <a:solidFill>
              <a:srgbClr val="F59C00"/>
            </a:solidFill>
            <a:tailEnd type="arrow"/>
          </a:ln>
        </p:spPr>
        <p:style>
          <a:lnRef idx="2">
            <a:schemeClr val="accent1"/>
          </a:lnRef>
          <a:fillRef idx="0">
            <a:schemeClr val="accent1"/>
          </a:fillRef>
          <a:effectRef idx="1">
            <a:schemeClr val="accent1"/>
          </a:effectRef>
          <a:fontRef idx="minor">
            <a:schemeClr val="tx1"/>
          </a:fontRef>
        </p:style>
      </p:cxnSp>
      <p:sp>
        <p:nvSpPr>
          <p:cNvPr id="12" name="Rechthoek 23">
            <a:extLst>
              <a:ext uri="{FF2B5EF4-FFF2-40B4-BE49-F238E27FC236}">
                <a16:creationId xmlns:a16="http://schemas.microsoft.com/office/drawing/2014/main" id="{CA44483E-8C1C-5044-9B95-9174ADD0FCF2}"/>
              </a:ext>
            </a:extLst>
          </p:cNvPr>
          <p:cNvSpPr/>
          <p:nvPr/>
        </p:nvSpPr>
        <p:spPr>
          <a:xfrm>
            <a:off x="1903413" y="1703388"/>
            <a:ext cx="4130675" cy="720725"/>
          </a:xfrm>
          <a:prstGeom prst="rect">
            <a:avLst/>
          </a:prstGeom>
          <a:solidFill>
            <a:srgbClr val="00AA9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GB" sz="2000" b="1" dirty="0">
                <a:ea typeface="Open Sans" charset="0"/>
                <a:cs typeface="Calibri" panose="020F0502020204030204" pitchFamily="34" charset="0"/>
              </a:rPr>
              <a:t>High-speed moving image </a:t>
            </a:r>
            <a:br>
              <a:rPr lang="en-GB" sz="2000" b="1" dirty="0">
                <a:ea typeface="Open Sans" charset="0"/>
                <a:cs typeface="Calibri" panose="020F0502020204030204" pitchFamily="34" charset="0"/>
              </a:rPr>
            </a:br>
            <a:r>
              <a:rPr lang="en-GB" sz="2000" b="1" dirty="0">
                <a:ea typeface="Open Sans" charset="0"/>
                <a:cs typeface="Calibri" panose="020F0502020204030204" pitchFamily="34" charset="0"/>
              </a:rPr>
              <a:t>capture technology</a:t>
            </a:r>
          </a:p>
        </p:txBody>
      </p:sp>
      <p:graphicFrame>
        <p:nvGraphicFramePr>
          <p:cNvPr id="13" name="Tabel 3">
            <a:extLst>
              <a:ext uri="{FF2B5EF4-FFF2-40B4-BE49-F238E27FC236}">
                <a16:creationId xmlns:a16="http://schemas.microsoft.com/office/drawing/2014/main" id="{1D0FCCA3-E154-2245-9F89-9424BA74BAE3}"/>
              </a:ext>
            </a:extLst>
          </p:cNvPr>
          <p:cNvGraphicFramePr>
            <a:graphicFrameLocks noGrp="1"/>
          </p:cNvGraphicFramePr>
          <p:nvPr/>
        </p:nvGraphicFramePr>
        <p:xfrm>
          <a:off x="6961188" y="5019675"/>
          <a:ext cx="3455987" cy="1062038"/>
        </p:xfrm>
        <a:graphic>
          <a:graphicData uri="http://schemas.openxmlformats.org/drawingml/2006/table">
            <a:tbl>
              <a:tblPr firstRow="1" bandRow="1">
                <a:tableStyleId>{69012ECD-51FC-41F1-AA8D-1B2483CD663E}</a:tableStyleId>
              </a:tblPr>
              <a:tblGrid>
                <a:gridCol w="1448874">
                  <a:extLst>
                    <a:ext uri="{9D8B030D-6E8A-4147-A177-3AD203B41FA5}">
                      <a16:colId xmlns:a16="http://schemas.microsoft.com/office/drawing/2014/main" val="20000"/>
                    </a:ext>
                  </a:extLst>
                </a:gridCol>
                <a:gridCol w="2007113">
                  <a:extLst>
                    <a:ext uri="{9D8B030D-6E8A-4147-A177-3AD203B41FA5}">
                      <a16:colId xmlns:a16="http://schemas.microsoft.com/office/drawing/2014/main" val="20001"/>
                    </a:ext>
                  </a:extLst>
                </a:gridCol>
              </a:tblGrid>
              <a:tr h="616667">
                <a:tc>
                  <a:txBody>
                    <a:bodyPr/>
                    <a:lstStyle/>
                    <a:p>
                      <a:r>
                        <a:rPr lang="nl-NL" sz="1000" b="0" i="0" dirty="0">
                          <a:solidFill>
                            <a:srgbClr val="203664"/>
                          </a:solidFill>
                          <a:latin typeface="Open Sans" charset="0"/>
                          <a:ea typeface="Open Sans" charset="0"/>
                          <a:cs typeface="Open Sans" charset="0"/>
                        </a:rPr>
                        <a:t>Precision</a:t>
                      </a:r>
                    </a:p>
                  </a:txBody>
                  <a:tcPr marL="91459" marR="91459" marT="45674" marB="45674">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solidFill>
                      <a:schemeClr val="bg1"/>
                    </a:solidFill>
                  </a:tcPr>
                </a:tc>
                <a:tc>
                  <a:txBody>
                    <a:bodyPr/>
                    <a:lstStyle/>
                    <a:p>
                      <a:r>
                        <a:rPr lang="nl-NL" sz="1000" b="0" i="0" dirty="0" err="1">
                          <a:solidFill>
                            <a:srgbClr val="203664"/>
                          </a:solidFill>
                          <a:latin typeface="Open Sans" charset="0"/>
                          <a:ea typeface="Open Sans" charset="0"/>
                          <a:cs typeface="Open Sans" charset="0"/>
                        </a:rPr>
                        <a:t>Linear</a:t>
                      </a:r>
                      <a:r>
                        <a:rPr lang="nl-NL" sz="1000" b="0" i="0" dirty="0">
                          <a:solidFill>
                            <a:srgbClr val="203664"/>
                          </a:solidFill>
                          <a:latin typeface="Open Sans" charset="0"/>
                          <a:ea typeface="Open Sans" charset="0"/>
                          <a:cs typeface="Open Sans" charset="0"/>
                        </a:rPr>
                        <a:t>:</a:t>
                      </a:r>
                      <a:r>
                        <a:rPr lang="nl-NL" sz="1000" b="0" i="0" baseline="0" dirty="0">
                          <a:solidFill>
                            <a:srgbClr val="203664"/>
                          </a:solidFill>
                          <a:latin typeface="Open Sans" charset="0"/>
                          <a:ea typeface="Open Sans" charset="0"/>
                          <a:cs typeface="Open Sans" charset="0"/>
                        </a:rPr>
                        <a:t>     0,7 </a:t>
                      </a:r>
                      <a:r>
                        <a:rPr lang="nl-NL" sz="1000" b="0" i="0" baseline="0" dirty="0" err="1">
                          <a:solidFill>
                            <a:srgbClr val="203664"/>
                          </a:solidFill>
                          <a:latin typeface="Open Sans" charset="0"/>
                          <a:ea typeface="Open Sans" charset="0"/>
                          <a:cs typeface="Open Sans" charset="0"/>
                        </a:rPr>
                        <a:t>ppm</a:t>
                      </a:r>
                      <a:endParaRPr lang="nl-NL" sz="1000" b="0" i="0" baseline="0" dirty="0">
                        <a:solidFill>
                          <a:srgbClr val="203664"/>
                        </a:solidFill>
                        <a:latin typeface="Open Sans" charset="0"/>
                        <a:ea typeface="Open Sans" charset="0"/>
                        <a:cs typeface="Open Sans" charset="0"/>
                      </a:endParaRPr>
                    </a:p>
                    <a:p>
                      <a:r>
                        <a:rPr lang="nl-NL" sz="1000" b="0" i="0" baseline="0" dirty="0">
                          <a:solidFill>
                            <a:srgbClr val="203664"/>
                          </a:solidFill>
                          <a:latin typeface="Open Sans" charset="0"/>
                          <a:ea typeface="Open Sans" charset="0"/>
                          <a:cs typeface="Open Sans" charset="0"/>
                        </a:rPr>
                        <a:t>PDF417:  1,1 </a:t>
                      </a:r>
                      <a:r>
                        <a:rPr lang="nl-NL" sz="1000" b="0" i="0" baseline="0" dirty="0" err="1">
                          <a:solidFill>
                            <a:srgbClr val="203664"/>
                          </a:solidFill>
                          <a:latin typeface="Open Sans" charset="0"/>
                          <a:ea typeface="Open Sans" charset="0"/>
                          <a:cs typeface="Open Sans" charset="0"/>
                        </a:rPr>
                        <a:t>ppm</a:t>
                      </a:r>
                      <a:endParaRPr lang="nl-NL" sz="1000" b="0" i="0" baseline="0" dirty="0">
                        <a:solidFill>
                          <a:srgbClr val="203664"/>
                        </a:solidFill>
                        <a:latin typeface="Open Sans" charset="0"/>
                        <a:ea typeface="Open Sans" charset="0"/>
                        <a:cs typeface="Open Sans" charset="0"/>
                      </a:endParaRPr>
                    </a:p>
                    <a:p>
                      <a:r>
                        <a:rPr lang="nl-NL" sz="1000" b="0" i="0" baseline="0" dirty="0">
                          <a:solidFill>
                            <a:srgbClr val="203664"/>
                          </a:solidFill>
                          <a:latin typeface="Open Sans" charset="0"/>
                          <a:ea typeface="Open Sans" charset="0"/>
                          <a:cs typeface="Open Sans" charset="0"/>
                        </a:rPr>
                        <a:t>Matrix:    1,7ppm</a:t>
                      </a:r>
                      <a:endParaRPr lang="nl-NL" sz="1000" b="0" i="0" dirty="0">
                        <a:solidFill>
                          <a:srgbClr val="203664"/>
                        </a:solidFill>
                        <a:latin typeface="Open Sans" charset="0"/>
                        <a:ea typeface="Open Sans" charset="0"/>
                        <a:cs typeface="Open Sans" charset="0"/>
                      </a:endParaRPr>
                    </a:p>
                  </a:txBody>
                  <a:tcPr marL="91459" marR="91459" marT="45674" marB="45674">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45371">
                <a:tc>
                  <a:txBody>
                    <a:bodyPr/>
                    <a:lstStyle/>
                    <a:p>
                      <a:r>
                        <a:rPr lang="nl-NL" sz="1000" b="0" i="0" dirty="0">
                          <a:solidFill>
                            <a:srgbClr val="203664"/>
                          </a:solidFill>
                          <a:latin typeface="Open Sans" charset="0"/>
                          <a:ea typeface="Open Sans" charset="0"/>
                          <a:cs typeface="Open Sans" charset="0"/>
                        </a:rPr>
                        <a:t>Motion</a:t>
                      </a:r>
                      <a:r>
                        <a:rPr lang="nl-NL" sz="1000" b="0" i="0" baseline="0" dirty="0">
                          <a:solidFill>
                            <a:srgbClr val="203664"/>
                          </a:solidFill>
                          <a:latin typeface="Open Sans" charset="0"/>
                          <a:ea typeface="Open Sans" charset="0"/>
                          <a:cs typeface="Open Sans" charset="0"/>
                        </a:rPr>
                        <a:t> </a:t>
                      </a:r>
                      <a:r>
                        <a:rPr lang="nl-NL" sz="1000" b="0" i="0" baseline="0" dirty="0" err="1">
                          <a:solidFill>
                            <a:srgbClr val="203664"/>
                          </a:solidFill>
                          <a:latin typeface="Open Sans" charset="0"/>
                          <a:ea typeface="Open Sans" charset="0"/>
                          <a:cs typeface="Open Sans" charset="0"/>
                        </a:rPr>
                        <a:t>Tolerance</a:t>
                      </a:r>
                      <a:endParaRPr lang="nl-NL" sz="1000" b="0" i="0" dirty="0">
                        <a:solidFill>
                          <a:srgbClr val="203664"/>
                        </a:solidFill>
                        <a:latin typeface="Open Sans" charset="0"/>
                        <a:ea typeface="Open Sans" charset="0"/>
                        <a:cs typeface="Open Sans" charset="0"/>
                      </a:endParaRPr>
                    </a:p>
                  </a:txBody>
                  <a:tcPr marL="91459" marR="91459" marT="45674" marB="45674">
                    <a:lnR w="12700" cap="flat" cmpd="sng" algn="ctr">
                      <a:solidFill>
                        <a:srgbClr val="032149"/>
                      </a:solidFill>
                      <a:prstDash val="solid"/>
                      <a:round/>
                      <a:headEnd type="none" w="med" len="med"/>
                      <a:tailEnd type="none" w="med" len="med"/>
                    </a:lnR>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solidFill>
                      <a:schemeClr val="bg1"/>
                    </a:solidFill>
                  </a:tcPr>
                </a:tc>
                <a:tc>
                  <a:txBody>
                    <a:bodyPr/>
                    <a:lstStyle/>
                    <a:p>
                      <a:r>
                        <a:rPr lang="nl-NL" sz="1000" b="0" i="0" dirty="0" err="1">
                          <a:solidFill>
                            <a:srgbClr val="203664"/>
                          </a:solidFill>
                          <a:latin typeface="Open Sans" charset="0"/>
                          <a:ea typeface="Open Sans" charset="0"/>
                          <a:cs typeface="Open Sans" charset="0"/>
                        </a:rPr>
                        <a:t>Linear</a:t>
                      </a:r>
                      <a:r>
                        <a:rPr lang="nl-NL" sz="1000" b="0" i="0" baseline="0" dirty="0">
                          <a:solidFill>
                            <a:srgbClr val="203664"/>
                          </a:solidFill>
                          <a:latin typeface="Open Sans" charset="0"/>
                          <a:ea typeface="Open Sans" charset="0"/>
                          <a:cs typeface="Open Sans" charset="0"/>
                        </a:rPr>
                        <a:t> </a:t>
                      </a:r>
                      <a:r>
                        <a:rPr lang="nl-NL" sz="1000" b="0" i="0" baseline="0" dirty="0" err="1">
                          <a:solidFill>
                            <a:srgbClr val="203664"/>
                          </a:solidFill>
                          <a:latin typeface="Open Sans" charset="0"/>
                          <a:ea typeface="Open Sans" charset="0"/>
                          <a:cs typeface="Open Sans" charset="0"/>
                        </a:rPr>
                        <a:t>Imager</a:t>
                      </a:r>
                      <a:r>
                        <a:rPr lang="nl-NL" sz="1000" b="0" i="0" baseline="0" dirty="0">
                          <a:solidFill>
                            <a:srgbClr val="203664"/>
                          </a:solidFill>
                          <a:latin typeface="Open Sans" charset="0"/>
                          <a:ea typeface="Open Sans" charset="0"/>
                          <a:cs typeface="Open Sans" charset="0"/>
                        </a:rPr>
                        <a:t>:  Up </a:t>
                      </a:r>
                      <a:r>
                        <a:rPr lang="nl-NL" sz="1000" b="0" i="0" baseline="0" dirty="0" err="1">
                          <a:solidFill>
                            <a:srgbClr val="203664"/>
                          </a:solidFill>
                          <a:latin typeface="Open Sans" charset="0"/>
                          <a:ea typeface="Open Sans" charset="0"/>
                          <a:cs typeface="Open Sans" charset="0"/>
                        </a:rPr>
                        <a:t>to</a:t>
                      </a:r>
                      <a:r>
                        <a:rPr lang="nl-NL" sz="1000" b="0" i="0" baseline="0" dirty="0">
                          <a:solidFill>
                            <a:srgbClr val="203664"/>
                          </a:solidFill>
                          <a:latin typeface="Open Sans" charset="0"/>
                          <a:ea typeface="Open Sans" charset="0"/>
                          <a:cs typeface="Open Sans" charset="0"/>
                        </a:rPr>
                        <a:t> 100 cm/s</a:t>
                      </a:r>
                    </a:p>
                    <a:p>
                      <a:r>
                        <a:rPr lang="nl-NL" sz="1000" b="0" i="0" baseline="0" dirty="0">
                          <a:solidFill>
                            <a:srgbClr val="203664"/>
                          </a:solidFill>
                          <a:latin typeface="Open Sans" charset="0"/>
                          <a:ea typeface="Open Sans" charset="0"/>
                          <a:cs typeface="Open Sans" charset="0"/>
                        </a:rPr>
                        <a:t>Area </a:t>
                      </a:r>
                      <a:r>
                        <a:rPr lang="nl-NL" sz="1000" b="0" i="0" baseline="0" dirty="0" err="1">
                          <a:solidFill>
                            <a:srgbClr val="203664"/>
                          </a:solidFill>
                          <a:latin typeface="Open Sans" charset="0"/>
                          <a:ea typeface="Open Sans" charset="0"/>
                          <a:cs typeface="Open Sans" charset="0"/>
                        </a:rPr>
                        <a:t>Imager</a:t>
                      </a:r>
                      <a:r>
                        <a:rPr lang="nl-NL" sz="1000" b="0" i="0" baseline="0" dirty="0">
                          <a:solidFill>
                            <a:srgbClr val="203664"/>
                          </a:solidFill>
                          <a:latin typeface="Open Sans" charset="0"/>
                          <a:ea typeface="Open Sans" charset="0"/>
                          <a:cs typeface="Open Sans" charset="0"/>
                        </a:rPr>
                        <a:t>:     Up </a:t>
                      </a:r>
                      <a:r>
                        <a:rPr lang="nl-NL" sz="1000" b="0" i="0" baseline="0" dirty="0" err="1">
                          <a:solidFill>
                            <a:srgbClr val="203664"/>
                          </a:solidFill>
                          <a:latin typeface="Open Sans" charset="0"/>
                          <a:ea typeface="Open Sans" charset="0"/>
                          <a:cs typeface="Open Sans" charset="0"/>
                        </a:rPr>
                        <a:t>to</a:t>
                      </a:r>
                      <a:r>
                        <a:rPr lang="nl-NL" sz="1000" b="0" i="0" baseline="0" dirty="0">
                          <a:solidFill>
                            <a:srgbClr val="203664"/>
                          </a:solidFill>
                          <a:latin typeface="Open Sans" charset="0"/>
                          <a:ea typeface="Open Sans" charset="0"/>
                          <a:cs typeface="Open Sans" charset="0"/>
                        </a:rPr>
                        <a:t> 550 cm/s</a:t>
                      </a:r>
                      <a:endParaRPr lang="nl-NL" sz="1000" b="0" i="0" dirty="0">
                        <a:solidFill>
                          <a:srgbClr val="203664"/>
                        </a:solidFill>
                        <a:latin typeface="Open Sans" charset="0"/>
                        <a:ea typeface="Open Sans" charset="0"/>
                        <a:cs typeface="Open Sans" charset="0"/>
                      </a:endParaRPr>
                    </a:p>
                  </a:txBody>
                  <a:tcPr marL="91459" marR="91459" marT="45674" marB="45674">
                    <a:lnL w="12700" cap="flat" cmpd="sng" algn="ctr">
                      <a:solidFill>
                        <a:srgbClr val="032149"/>
                      </a:solidFill>
                      <a:prstDash val="solid"/>
                      <a:round/>
                      <a:headEnd type="none" w="med" len="med"/>
                      <a:tailEnd type="none" w="med" len="med"/>
                    </a:lnL>
                    <a:lnT w="12700" cap="flat" cmpd="sng" algn="ctr">
                      <a:solidFill>
                        <a:srgbClr val="032149"/>
                      </a:solidFill>
                      <a:prstDash val="solid"/>
                      <a:round/>
                      <a:headEnd type="none" w="med" len="med"/>
                      <a:tailEnd type="none" w="med" len="med"/>
                    </a:lnT>
                    <a:lnB w="12700" cap="flat" cmpd="sng" algn="ctr">
                      <a:solidFill>
                        <a:srgbClr val="032149"/>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4" name="Rechthoek 31">
            <a:extLst>
              <a:ext uri="{FF2B5EF4-FFF2-40B4-BE49-F238E27FC236}">
                <a16:creationId xmlns:a16="http://schemas.microsoft.com/office/drawing/2014/main" id="{BED209FC-02B7-9141-8476-A2A81CF6B289}"/>
              </a:ext>
            </a:extLst>
          </p:cNvPr>
          <p:cNvSpPr/>
          <p:nvPr/>
        </p:nvSpPr>
        <p:spPr>
          <a:xfrm>
            <a:off x="1903413" y="4110038"/>
            <a:ext cx="4129087" cy="720725"/>
          </a:xfrm>
          <a:prstGeom prst="rect">
            <a:avLst/>
          </a:prstGeom>
          <a:solidFill>
            <a:srgbClr val="00AA9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GB" sz="2000" b="1" dirty="0">
                <a:ea typeface="Open Sans" charset="0"/>
                <a:cs typeface="Calibri" panose="020F0502020204030204" pitchFamily="34" charset="0"/>
              </a:rPr>
              <a:t>Anti-fouling treatment technology</a:t>
            </a:r>
          </a:p>
        </p:txBody>
      </p:sp>
      <p:sp>
        <p:nvSpPr>
          <p:cNvPr id="54292" name="Tijdelijke aanduiding voor voettekst 4">
            <a:extLst>
              <a:ext uri="{FF2B5EF4-FFF2-40B4-BE49-F238E27FC236}">
                <a16:creationId xmlns:a16="http://schemas.microsoft.com/office/drawing/2014/main" id="{5E28BA10-D0E2-8A4E-A3E8-D354D61C701F}"/>
              </a:ext>
            </a:extLst>
          </p:cNvPr>
          <p:cNvSpPr txBox="1">
            <a:spLocks noChangeArrowheads="1"/>
          </p:cNvSpPr>
          <p:nvPr/>
        </p:nvSpPr>
        <p:spPr bwMode="auto">
          <a:xfrm>
            <a:off x="4462463" y="854075"/>
            <a:ext cx="74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Imaging Processing Technology</a:t>
            </a:r>
            <a:endParaRPr lang="en-GB" altLang="nl-NL" sz="1800" b="1">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jdelijke aanduiding voor voettekst 4">
            <a:extLst>
              <a:ext uri="{FF2B5EF4-FFF2-40B4-BE49-F238E27FC236}">
                <a16:creationId xmlns:a16="http://schemas.microsoft.com/office/drawing/2014/main" id="{0D283561-9812-F145-9308-ED36F75B30B0}"/>
              </a:ext>
            </a:extLst>
          </p:cNvPr>
          <p:cNvSpPr txBox="1">
            <a:spLocks noChangeArrowheads="1"/>
          </p:cNvSpPr>
          <p:nvPr/>
        </p:nvSpPr>
        <p:spPr bwMode="auto">
          <a:xfrm>
            <a:off x="4462463" y="854075"/>
            <a:ext cx="74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The world’s first 2D decode chip</a:t>
            </a:r>
            <a:endParaRPr lang="en-GB" altLang="nl-NL" sz="1800" b="1">
              <a:solidFill>
                <a:schemeClr val="bg1"/>
              </a:solidFill>
            </a:endParaRPr>
          </a:p>
        </p:txBody>
      </p:sp>
      <p:pic>
        <p:nvPicPr>
          <p:cNvPr id="55298" name="Afbeelding 9">
            <a:extLst>
              <a:ext uri="{FF2B5EF4-FFF2-40B4-BE49-F238E27FC236}">
                <a16:creationId xmlns:a16="http://schemas.microsoft.com/office/drawing/2014/main" id="{73C03356-1A8A-104C-BF29-D35BCBF05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975" y="4703763"/>
            <a:ext cx="693738"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Afbeelding 10">
            <a:extLst>
              <a:ext uri="{FF2B5EF4-FFF2-40B4-BE49-F238E27FC236}">
                <a16:creationId xmlns:a16="http://schemas.microsoft.com/office/drawing/2014/main" id="{FC60C7B3-AE38-464C-B08D-9F805050A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913" y="2335213"/>
            <a:ext cx="1639887"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Afbeelding 12">
            <a:extLst>
              <a:ext uri="{FF2B5EF4-FFF2-40B4-BE49-F238E27FC236}">
                <a16:creationId xmlns:a16="http://schemas.microsoft.com/office/drawing/2014/main" id="{6BE705F1-3775-6941-A7C3-E8E24B82B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25" y="2579688"/>
            <a:ext cx="1373188"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1" name="Groep 13">
            <a:extLst>
              <a:ext uri="{FF2B5EF4-FFF2-40B4-BE49-F238E27FC236}">
                <a16:creationId xmlns:a16="http://schemas.microsoft.com/office/drawing/2014/main" id="{848107FA-E72A-5543-B7C2-C66B879FBE13}"/>
              </a:ext>
            </a:extLst>
          </p:cNvPr>
          <p:cNvGrpSpPr>
            <a:grpSpLocks/>
          </p:cNvGrpSpPr>
          <p:nvPr/>
        </p:nvGrpSpPr>
        <p:grpSpPr bwMode="auto">
          <a:xfrm>
            <a:off x="679450" y="4722813"/>
            <a:ext cx="1185863" cy="1174750"/>
            <a:chOff x="4090387" y="3188601"/>
            <a:chExt cx="2310228" cy="2289963"/>
          </a:xfrm>
        </p:grpSpPr>
        <p:sp>
          <p:nvSpPr>
            <p:cNvPr id="20" name="Afgeronde rechthoek 19">
              <a:extLst>
                <a:ext uri="{FF2B5EF4-FFF2-40B4-BE49-F238E27FC236}">
                  <a16:creationId xmlns:a16="http://schemas.microsoft.com/office/drawing/2014/main" id="{03D32DE9-601F-4B49-92B3-D8CF9F8F3D47}"/>
                </a:ext>
              </a:extLst>
            </p:cNvPr>
            <p:cNvSpPr>
              <a:spLocks noChangeAspect="1"/>
            </p:cNvSpPr>
            <p:nvPr/>
          </p:nvSpPr>
          <p:spPr>
            <a:xfrm>
              <a:off x="4708922" y="3188601"/>
              <a:ext cx="1082436" cy="1079995"/>
            </a:xfrm>
            <a:prstGeom prst="roundRect">
              <a:avLst/>
            </a:prstGeom>
            <a:blipFill dpi="0" rotWithShape="1">
              <a:blip r:embed="rId5"/>
              <a:srcRect/>
              <a:stretch>
                <a:fillRect/>
              </a:stretch>
            </a:blipFill>
            <a:ln w="31750">
              <a:solidFill>
                <a:srgbClr val="008E9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1" name="Afgeronde rechthoek 20">
              <a:extLst>
                <a:ext uri="{FF2B5EF4-FFF2-40B4-BE49-F238E27FC236}">
                  <a16:creationId xmlns:a16="http://schemas.microsoft.com/office/drawing/2014/main" id="{B149F556-410C-6347-91EB-F4864A7DEFF3}"/>
                </a:ext>
              </a:extLst>
            </p:cNvPr>
            <p:cNvSpPr>
              <a:spLocks noChangeAspect="1"/>
            </p:cNvSpPr>
            <p:nvPr/>
          </p:nvSpPr>
          <p:spPr>
            <a:xfrm>
              <a:off x="4090387" y="4398567"/>
              <a:ext cx="1079344" cy="1079997"/>
            </a:xfrm>
            <a:prstGeom prst="roundRect">
              <a:avLst/>
            </a:prstGeom>
            <a:blipFill dpi="0" rotWithShape="1">
              <a:blip r:embed="rId6"/>
              <a:srcRect/>
              <a:stretch>
                <a:fillRect/>
              </a:stretch>
            </a:blipFill>
            <a:ln w="31750">
              <a:solidFill>
                <a:srgbClr val="008E9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2" name="Afgeronde rechthoek 21">
              <a:extLst>
                <a:ext uri="{FF2B5EF4-FFF2-40B4-BE49-F238E27FC236}">
                  <a16:creationId xmlns:a16="http://schemas.microsoft.com/office/drawing/2014/main" id="{7E2D1686-370D-9749-89FA-38EF31D85844}"/>
                </a:ext>
              </a:extLst>
            </p:cNvPr>
            <p:cNvSpPr>
              <a:spLocks noChangeAspect="1"/>
            </p:cNvSpPr>
            <p:nvPr/>
          </p:nvSpPr>
          <p:spPr>
            <a:xfrm>
              <a:off x="5321271" y="4398567"/>
              <a:ext cx="1079344" cy="1079997"/>
            </a:xfrm>
            <a:prstGeom prst="roundRect">
              <a:avLst/>
            </a:prstGeom>
            <a:blipFill dpi="0" rotWithShape="1">
              <a:blip r:embed="rId7"/>
              <a:srcRect/>
              <a:stretch>
                <a:fillRect/>
              </a:stretch>
            </a:blipFill>
            <a:ln w="31750">
              <a:solidFill>
                <a:srgbClr val="008E9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55302" name="Afbeelding 18">
            <a:extLst>
              <a:ext uri="{FF2B5EF4-FFF2-40B4-BE49-F238E27FC236}">
                <a16:creationId xmlns:a16="http://schemas.microsoft.com/office/drawing/2014/main" id="{6909081F-7B2E-994D-9C2F-8031B5E02A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4913" y="3463925"/>
            <a:ext cx="12509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Ondertitel 2">
            <a:extLst>
              <a:ext uri="{FF2B5EF4-FFF2-40B4-BE49-F238E27FC236}">
                <a16:creationId xmlns:a16="http://schemas.microsoft.com/office/drawing/2014/main" id="{CB917950-ED61-BA43-A709-CDD582D3DC63}"/>
              </a:ext>
            </a:extLst>
          </p:cNvPr>
          <p:cNvSpPr txBox="1">
            <a:spLocks noChangeArrowheads="1"/>
          </p:cNvSpPr>
          <p:nvPr/>
        </p:nvSpPr>
        <p:spPr bwMode="auto">
          <a:xfrm>
            <a:off x="341313" y="3976688"/>
            <a:ext cx="1893887"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rgbClr val="F59C00"/>
                </a:solidFill>
              </a:rPr>
              <a:t>Others</a:t>
            </a:r>
            <a:endParaRPr lang="nl-NL" altLang="zh-CN" sz="2000">
              <a:solidFill>
                <a:srgbClr val="F59C00"/>
              </a:solidFill>
              <a:ea typeface="Open Sans" panose="020B0606030504020204" pitchFamily="34" charset="0"/>
              <a:cs typeface="Calibri" panose="020F0502020204030204" pitchFamily="34" charset="0"/>
            </a:endParaRPr>
          </a:p>
        </p:txBody>
      </p:sp>
      <p:sp>
        <p:nvSpPr>
          <p:cNvPr id="55304" name="Ondertitel 2">
            <a:extLst>
              <a:ext uri="{FF2B5EF4-FFF2-40B4-BE49-F238E27FC236}">
                <a16:creationId xmlns:a16="http://schemas.microsoft.com/office/drawing/2014/main" id="{4EDD9332-03C0-5347-8FCE-DB6F3BB5852C}"/>
              </a:ext>
            </a:extLst>
          </p:cNvPr>
          <p:cNvSpPr txBox="1">
            <a:spLocks noChangeArrowheads="1"/>
          </p:cNvSpPr>
          <p:nvPr/>
        </p:nvSpPr>
        <p:spPr bwMode="auto">
          <a:xfrm>
            <a:off x="4724400" y="3879850"/>
            <a:ext cx="120332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rgbClr val="F59C00"/>
                </a:solidFill>
              </a:rPr>
              <a:t>Mobile </a:t>
            </a:r>
            <a:br>
              <a:rPr lang="en-US" altLang="nl-NL" sz="2000" b="1">
                <a:solidFill>
                  <a:srgbClr val="F59C00"/>
                </a:solidFill>
              </a:rPr>
            </a:br>
            <a:r>
              <a:rPr lang="en-US" altLang="nl-NL" sz="2000" b="1">
                <a:solidFill>
                  <a:srgbClr val="F59C00"/>
                </a:solidFill>
              </a:rPr>
              <a:t>Computer</a:t>
            </a:r>
            <a:endParaRPr lang="nl-NL" altLang="zh-CN" sz="2000">
              <a:solidFill>
                <a:srgbClr val="F59C00"/>
              </a:solidFill>
              <a:ea typeface="Open Sans" panose="020B0606030504020204" pitchFamily="34" charset="0"/>
              <a:cs typeface="Calibri" panose="020F0502020204030204" pitchFamily="34" charset="0"/>
            </a:endParaRPr>
          </a:p>
        </p:txBody>
      </p:sp>
      <p:sp>
        <p:nvSpPr>
          <p:cNvPr id="55305" name="Ondertitel 2">
            <a:extLst>
              <a:ext uri="{FF2B5EF4-FFF2-40B4-BE49-F238E27FC236}">
                <a16:creationId xmlns:a16="http://schemas.microsoft.com/office/drawing/2014/main" id="{4D7B254E-250F-1846-846A-42AD5485CFF3}"/>
              </a:ext>
            </a:extLst>
          </p:cNvPr>
          <p:cNvSpPr txBox="1">
            <a:spLocks noChangeArrowheads="1"/>
          </p:cNvSpPr>
          <p:nvPr/>
        </p:nvSpPr>
        <p:spPr bwMode="auto">
          <a:xfrm>
            <a:off x="2154238" y="5186363"/>
            <a:ext cx="1893887"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rgbClr val="F59C00"/>
                </a:solidFill>
              </a:rPr>
              <a:t>Mobile phone</a:t>
            </a:r>
            <a:endParaRPr lang="nl-NL" altLang="zh-CN" sz="2000">
              <a:solidFill>
                <a:srgbClr val="F59C00"/>
              </a:solidFill>
              <a:ea typeface="Open Sans" panose="020B0606030504020204" pitchFamily="34" charset="0"/>
              <a:cs typeface="Calibri" panose="020F0502020204030204" pitchFamily="34" charset="0"/>
            </a:endParaRPr>
          </a:p>
        </p:txBody>
      </p:sp>
      <p:sp>
        <p:nvSpPr>
          <p:cNvPr id="55306" name="Ondertitel 2">
            <a:extLst>
              <a:ext uri="{FF2B5EF4-FFF2-40B4-BE49-F238E27FC236}">
                <a16:creationId xmlns:a16="http://schemas.microsoft.com/office/drawing/2014/main" id="{58ECEBB8-F87C-0C41-B746-587CC24E4AB4}"/>
              </a:ext>
            </a:extLst>
          </p:cNvPr>
          <p:cNvSpPr txBox="1">
            <a:spLocks noChangeArrowheads="1"/>
          </p:cNvSpPr>
          <p:nvPr/>
        </p:nvSpPr>
        <p:spPr bwMode="auto">
          <a:xfrm>
            <a:off x="2152650" y="2698750"/>
            <a:ext cx="18938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rgbClr val="F59C00"/>
                </a:solidFill>
              </a:rPr>
              <a:t>Scanner</a:t>
            </a:r>
            <a:endParaRPr lang="nl-NL" altLang="zh-CN" sz="2000">
              <a:solidFill>
                <a:srgbClr val="F59C00"/>
              </a:solidFill>
              <a:ea typeface="Open Sans" panose="020B0606030504020204" pitchFamily="34" charset="0"/>
              <a:cs typeface="Calibri" panose="020F0502020204030204" pitchFamily="34" charset="0"/>
            </a:endParaRPr>
          </a:p>
        </p:txBody>
      </p:sp>
      <p:sp>
        <p:nvSpPr>
          <p:cNvPr id="31" name="Ondertitel 2">
            <a:extLst>
              <a:ext uri="{FF2B5EF4-FFF2-40B4-BE49-F238E27FC236}">
                <a16:creationId xmlns:a16="http://schemas.microsoft.com/office/drawing/2014/main" id="{DE231226-B108-4442-BC63-453CE2256759}"/>
              </a:ext>
            </a:extLst>
          </p:cNvPr>
          <p:cNvSpPr>
            <a:spLocks noGrp="1" noChangeArrowheads="1"/>
          </p:cNvSpPr>
          <p:nvPr>
            <p:ph type="subTitle" idx="1"/>
          </p:nvPr>
        </p:nvSpPr>
        <p:spPr>
          <a:xfrm>
            <a:off x="6480175" y="2544763"/>
            <a:ext cx="5399088" cy="3097212"/>
          </a:xfrm>
        </p:spPr>
        <p:txBody>
          <a:bodyPr/>
          <a:lstStyle/>
          <a:p>
            <a:pPr>
              <a:tabLst>
                <a:tab pos="358775" algn="l"/>
              </a:tabLst>
              <a:defRPr/>
            </a:pPr>
            <a:r>
              <a:rPr lang="en-GB" sz="1800" dirty="0"/>
              <a:t>Based on the two-dimension decode chip development, Newland gained 120 patents, of which 3 US patents. Meanwhile, 3 US patents and 5 European patents are in process.  </a:t>
            </a:r>
            <a:br>
              <a:rPr lang="en-GB" sz="1800" dirty="0"/>
            </a:br>
            <a:endParaRPr lang="en-GB" sz="1800" dirty="0">
              <a:solidFill>
                <a:srgbClr val="203664"/>
              </a:solidFill>
              <a:ea typeface="Open Sans" panose="020B0606030504020204" pitchFamily="34" charset="0"/>
              <a:cs typeface="Calibri" panose="020F0502020204030204" pitchFamily="34" charset="0"/>
            </a:endParaRPr>
          </a:p>
          <a:p>
            <a:pPr marL="285750" indent="-285750">
              <a:buFont typeface="Arial" panose="020B0604020202020204" pitchFamily="34" charset="0"/>
              <a:buChar char="•"/>
              <a:tabLst>
                <a:tab pos="358775" algn="l"/>
              </a:tabLst>
              <a:defRPr/>
            </a:pPr>
            <a:r>
              <a:rPr lang="en-GB" altLang="nl-NL" sz="1800" dirty="0">
                <a:solidFill>
                  <a:srgbClr val="203664"/>
                </a:solidFill>
                <a:ea typeface="Open Sans" panose="020B0606030504020204" pitchFamily="34" charset="0"/>
                <a:cs typeface="Calibri" panose="020F0502020204030204" pitchFamily="34" charset="0"/>
              </a:rPr>
              <a:t>Decoding quickly</a:t>
            </a:r>
          </a:p>
          <a:p>
            <a:pPr marL="285750" indent="-285750">
              <a:buFont typeface="Arial" panose="020B0604020202020204" pitchFamily="34" charset="0"/>
              <a:buChar char="•"/>
              <a:tabLst>
                <a:tab pos="358775" algn="l"/>
              </a:tabLst>
              <a:defRPr/>
            </a:pPr>
            <a:r>
              <a:rPr lang="en-GB" altLang="nl-NL" sz="1800" dirty="0">
                <a:solidFill>
                  <a:srgbClr val="203664"/>
                </a:solidFill>
                <a:ea typeface="Open Sans" panose="020B0606030504020204" pitchFamily="34" charset="0"/>
                <a:cs typeface="Calibri" panose="020F0502020204030204" pitchFamily="34" charset="0"/>
              </a:rPr>
              <a:t>Reduce the power consumption</a:t>
            </a:r>
          </a:p>
          <a:p>
            <a:pPr marL="285750" indent="-285750">
              <a:buFont typeface="Arial" panose="020B0604020202020204" pitchFamily="34" charset="0"/>
              <a:buChar char="•"/>
              <a:tabLst>
                <a:tab pos="358775" algn="l"/>
              </a:tabLst>
              <a:defRPr/>
            </a:pPr>
            <a:r>
              <a:rPr lang="en-GB" altLang="nl-NL" sz="1800" dirty="0">
                <a:solidFill>
                  <a:srgbClr val="203664"/>
                </a:solidFill>
                <a:ea typeface="Open Sans" panose="020B0606030504020204" pitchFamily="34" charset="0"/>
                <a:cs typeface="Calibri" panose="020F0502020204030204" pitchFamily="34" charset="0"/>
              </a:rPr>
              <a:t>Small size, suitable for OEM</a:t>
            </a:r>
          </a:p>
          <a:p>
            <a:pPr marL="285750" indent="-285750">
              <a:buFont typeface="Arial" panose="020B0604020202020204" pitchFamily="34" charset="0"/>
              <a:buChar char="•"/>
              <a:tabLst>
                <a:tab pos="358775" algn="l"/>
              </a:tabLst>
              <a:defRPr/>
            </a:pPr>
            <a:r>
              <a:rPr lang="en-GB" altLang="nl-NL" sz="1800" dirty="0">
                <a:solidFill>
                  <a:srgbClr val="203664"/>
                </a:solidFill>
                <a:ea typeface="Open Sans" panose="020B0606030504020204" pitchFamily="34" charset="0"/>
                <a:cs typeface="Calibri" panose="020F0502020204030204" pitchFamily="34" charset="0"/>
              </a:rPr>
              <a:t>Reduce the complexity of design</a:t>
            </a:r>
          </a:p>
          <a:p>
            <a:pPr marL="285750" indent="-285750">
              <a:buFont typeface="Arial" panose="020B0604020202020204" pitchFamily="34" charset="0"/>
              <a:buChar char="•"/>
              <a:tabLst>
                <a:tab pos="358775" algn="l"/>
              </a:tabLst>
              <a:defRPr/>
            </a:pPr>
            <a:r>
              <a:rPr lang="en-GB" altLang="nl-NL" sz="1800" dirty="0">
                <a:solidFill>
                  <a:srgbClr val="203664"/>
                </a:solidFill>
                <a:ea typeface="Open Sans" panose="020B0606030504020204" pitchFamily="34" charset="0"/>
                <a:cs typeface="Calibri" panose="020F0502020204030204" pitchFamily="34" charset="0"/>
              </a:rPr>
              <a:t>Independent intellectual property rights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Afbeelding 13">
            <a:extLst>
              <a:ext uri="{FF2B5EF4-FFF2-40B4-BE49-F238E27FC236}">
                <a16:creationId xmlns:a16="http://schemas.microsoft.com/office/drawing/2014/main" id="{03E5C1F6-74CF-BC48-8827-B0BC8C9559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0494"/>
          <a:stretch>
            <a:fillRect/>
          </a:stretch>
        </p:blipFill>
        <p:spPr bwMode="auto">
          <a:xfrm rot="5400000">
            <a:off x="2667000" y="-2667000"/>
            <a:ext cx="685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ijdelijke aanduiding voor voettekst 4">
            <a:extLst>
              <a:ext uri="{FF2B5EF4-FFF2-40B4-BE49-F238E27FC236}">
                <a16:creationId xmlns:a16="http://schemas.microsoft.com/office/drawing/2014/main" id="{586D0057-D583-9F4C-BFE3-E968D4BC056D}"/>
              </a:ext>
            </a:extLst>
          </p:cNvPr>
          <p:cNvSpPr txBox="1">
            <a:spLocks noChangeArrowheads="1"/>
          </p:cNvSpPr>
          <p:nvPr/>
        </p:nvSpPr>
        <p:spPr bwMode="auto">
          <a:xfrm>
            <a:off x="2451100" y="2678113"/>
            <a:ext cx="97409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nl-NL" altLang="en-US" sz="5000" b="1">
                <a:solidFill>
                  <a:schemeClr val="bg1"/>
                </a:solidFill>
                <a:latin typeface="Lato" panose="020F0502020204030203" pitchFamily="34" charset="0"/>
              </a:rPr>
              <a:t>OEM Scanning </a:t>
            </a:r>
            <a:br>
              <a:rPr lang="nl-NL" altLang="en-US" sz="5000" b="1">
                <a:solidFill>
                  <a:schemeClr val="bg1"/>
                </a:solidFill>
                <a:latin typeface="Lato" panose="020F0502020204030203" pitchFamily="34" charset="0"/>
              </a:rPr>
            </a:br>
            <a:r>
              <a:rPr lang="nl-NL" altLang="en-US" sz="5000">
                <a:solidFill>
                  <a:schemeClr val="bg1"/>
                </a:solidFill>
                <a:latin typeface="Lato" panose="020F0502020204030203" pitchFamily="34" charset="0"/>
              </a:rPr>
              <a:t>Engines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jdelijke aanduiding voor voettekst 4">
            <a:extLst>
              <a:ext uri="{FF2B5EF4-FFF2-40B4-BE49-F238E27FC236}">
                <a16:creationId xmlns:a16="http://schemas.microsoft.com/office/drawing/2014/main" id="{DAD4EC65-AF9A-4E4E-A28E-D71B0D3A228E}"/>
              </a:ext>
            </a:extLst>
          </p:cNvPr>
          <p:cNvSpPr txBox="1">
            <a:spLocks noChangeArrowheads="1"/>
          </p:cNvSpPr>
          <p:nvPr/>
        </p:nvSpPr>
        <p:spPr bwMode="auto">
          <a:xfrm>
            <a:off x="7764463" y="854075"/>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OEM Imager Modules</a:t>
            </a:r>
            <a:endParaRPr lang="en-GB" altLang="nl-NL" sz="1800" b="1">
              <a:solidFill>
                <a:schemeClr val="bg1"/>
              </a:solidFill>
            </a:endParaRPr>
          </a:p>
        </p:txBody>
      </p:sp>
      <p:sp>
        <p:nvSpPr>
          <p:cNvPr id="41" name="Rechthoek 23">
            <a:extLst>
              <a:ext uri="{FF2B5EF4-FFF2-40B4-BE49-F238E27FC236}">
                <a16:creationId xmlns:a16="http://schemas.microsoft.com/office/drawing/2014/main" id="{378BC81E-603C-C04C-8660-0B5EECCBC364}"/>
              </a:ext>
            </a:extLst>
          </p:cNvPr>
          <p:cNvSpPr/>
          <p:nvPr/>
        </p:nvSpPr>
        <p:spPr>
          <a:xfrm>
            <a:off x="517525" y="3298825"/>
            <a:ext cx="1619250"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419" name="Ondertitel 2">
            <a:extLst>
              <a:ext uri="{FF2B5EF4-FFF2-40B4-BE49-F238E27FC236}">
                <a16:creationId xmlns:a16="http://schemas.microsoft.com/office/drawing/2014/main" id="{CA499A8D-C12A-3345-B652-3D5EE2660317}"/>
              </a:ext>
            </a:extLst>
          </p:cNvPr>
          <p:cNvSpPr>
            <a:spLocks noGrp="1" noChangeArrowheads="1"/>
          </p:cNvSpPr>
          <p:nvPr>
            <p:ph type="subTitle" idx="1"/>
          </p:nvPr>
        </p:nvSpPr>
        <p:spPr>
          <a:xfrm>
            <a:off x="517525" y="3298825"/>
            <a:ext cx="1619250" cy="539750"/>
          </a:xfrm>
        </p:spPr>
        <p:txBody>
          <a:bodyPr anchor="ctr"/>
          <a:lstStyle/>
          <a:p>
            <a:pPr algn="ctr">
              <a:tabLst>
                <a:tab pos="358775" algn="l"/>
              </a:tabLst>
            </a:pPr>
            <a:r>
              <a:rPr lang="en-US" altLang="nl-NL" sz="2000" b="1">
                <a:solidFill>
                  <a:schemeClr val="bg1"/>
                </a:solidFill>
              </a:rPr>
              <a:t>EM1300</a:t>
            </a:r>
            <a:endParaRPr lang="nl-NL" altLang="zh-CN" sz="2000">
              <a:solidFill>
                <a:srgbClr val="203664"/>
              </a:solidFill>
              <a:ea typeface="Open Sans" panose="020B0606030504020204" pitchFamily="34" charset="0"/>
              <a:cs typeface="Calibri" panose="020F0502020204030204" pitchFamily="34" charset="0"/>
            </a:endParaRPr>
          </a:p>
        </p:txBody>
      </p:sp>
      <p:sp>
        <p:nvSpPr>
          <p:cNvPr id="43" name="Rechthoek 49">
            <a:extLst>
              <a:ext uri="{FF2B5EF4-FFF2-40B4-BE49-F238E27FC236}">
                <a16:creationId xmlns:a16="http://schemas.microsoft.com/office/drawing/2014/main" id="{FA205308-5E4F-D14A-AAE7-82E58DE9E293}"/>
              </a:ext>
            </a:extLst>
          </p:cNvPr>
          <p:cNvSpPr/>
          <p:nvPr/>
        </p:nvSpPr>
        <p:spPr>
          <a:xfrm>
            <a:off x="7708900" y="3297238"/>
            <a:ext cx="1619250"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421" name="Ondertitel 2">
            <a:extLst>
              <a:ext uri="{FF2B5EF4-FFF2-40B4-BE49-F238E27FC236}">
                <a16:creationId xmlns:a16="http://schemas.microsoft.com/office/drawing/2014/main" id="{22A0F193-FBA7-EF43-BD27-2E8C740B9A7E}"/>
              </a:ext>
            </a:extLst>
          </p:cNvPr>
          <p:cNvSpPr txBox="1">
            <a:spLocks noChangeArrowheads="1"/>
          </p:cNvSpPr>
          <p:nvPr/>
        </p:nvSpPr>
        <p:spPr bwMode="auto">
          <a:xfrm>
            <a:off x="7708900" y="3297238"/>
            <a:ext cx="1619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EM2096</a:t>
            </a:r>
            <a:endParaRPr lang="nl-NL" altLang="zh-CN" sz="2000">
              <a:solidFill>
                <a:srgbClr val="203664"/>
              </a:solidFill>
              <a:ea typeface="Open Sans" panose="020B0606030504020204" pitchFamily="34" charset="0"/>
              <a:cs typeface="Calibri" panose="020F0502020204030204" pitchFamily="34" charset="0"/>
            </a:endParaRPr>
          </a:p>
        </p:txBody>
      </p:sp>
      <p:sp>
        <p:nvSpPr>
          <p:cNvPr id="45" name="Rechthoek 47">
            <a:extLst>
              <a:ext uri="{FF2B5EF4-FFF2-40B4-BE49-F238E27FC236}">
                <a16:creationId xmlns:a16="http://schemas.microsoft.com/office/drawing/2014/main" id="{AA365589-7CA0-CB49-9CD5-82A41EFF80AD}"/>
              </a:ext>
            </a:extLst>
          </p:cNvPr>
          <p:cNvSpPr/>
          <p:nvPr/>
        </p:nvSpPr>
        <p:spPr>
          <a:xfrm>
            <a:off x="2312988" y="3298825"/>
            <a:ext cx="1619250"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423" name="Ondertitel 2">
            <a:extLst>
              <a:ext uri="{FF2B5EF4-FFF2-40B4-BE49-F238E27FC236}">
                <a16:creationId xmlns:a16="http://schemas.microsoft.com/office/drawing/2014/main" id="{80D17D5E-ABD7-9243-8DA4-AFD8E873D482}"/>
              </a:ext>
            </a:extLst>
          </p:cNvPr>
          <p:cNvSpPr txBox="1">
            <a:spLocks noChangeArrowheads="1"/>
          </p:cNvSpPr>
          <p:nvPr/>
        </p:nvSpPr>
        <p:spPr bwMode="auto">
          <a:xfrm>
            <a:off x="2312988" y="3298825"/>
            <a:ext cx="1619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EM1365-LD</a:t>
            </a:r>
            <a:endParaRPr lang="nl-NL" altLang="zh-CN" sz="2000">
              <a:solidFill>
                <a:srgbClr val="203664"/>
              </a:solidFill>
              <a:ea typeface="Open Sans" panose="020B0606030504020204" pitchFamily="34" charset="0"/>
              <a:cs typeface="Calibri" panose="020F0502020204030204" pitchFamily="34" charset="0"/>
            </a:endParaRPr>
          </a:p>
        </p:txBody>
      </p:sp>
      <p:sp>
        <p:nvSpPr>
          <p:cNvPr id="47" name="Rechthoek 54">
            <a:extLst>
              <a:ext uri="{FF2B5EF4-FFF2-40B4-BE49-F238E27FC236}">
                <a16:creationId xmlns:a16="http://schemas.microsoft.com/office/drawing/2014/main" id="{F55EF362-6335-414B-8D0D-4402D817FD6C}"/>
              </a:ext>
            </a:extLst>
          </p:cNvPr>
          <p:cNvSpPr/>
          <p:nvPr/>
        </p:nvSpPr>
        <p:spPr>
          <a:xfrm>
            <a:off x="4108450" y="3298825"/>
            <a:ext cx="1619250"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425" name="Ondertitel 2">
            <a:extLst>
              <a:ext uri="{FF2B5EF4-FFF2-40B4-BE49-F238E27FC236}">
                <a16:creationId xmlns:a16="http://schemas.microsoft.com/office/drawing/2014/main" id="{A12DE490-7239-A04D-B13C-8AB87E203B00}"/>
              </a:ext>
            </a:extLst>
          </p:cNvPr>
          <p:cNvSpPr txBox="1">
            <a:spLocks noChangeArrowheads="1"/>
          </p:cNvSpPr>
          <p:nvPr/>
        </p:nvSpPr>
        <p:spPr bwMode="auto">
          <a:xfrm>
            <a:off x="4108450" y="3298825"/>
            <a:ext cx="1619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EM1399-LD</a:t>
            </a:r>
            <a:endParaRPr lang="nl-NL" altLang="zh-CN" sz="2000">
              <a:solidFill>
                <a:srgbClr val="203664"/>
              </a:solidFill>
              <a:ea typeface="Open Sans" panose="020B0606030504020204" pitchFamily="34" charset="0"/>
              <a:cs typeface="Calibri" panose="020F0502020204030204" pitchFamily="34" charset="0"/>
            </a:endParaRPr>
          </a:p>
        </p:txBody>
      </p:sp>
      <p:sp>
        <p:nvSpPr>
          <p:cNvPr id="52" name="Rechthoek 56">
            <a:extLst>
              <a:ext uri="{FF2B5EF4-FFF2-40B4-BE49-F238E27FC236}">
                <a16:creationId xmlns:a16="http://schemas.microsoft.com/office/drawing/2014/main" id="{B74ABC92-EC98-864C-B3D0-C718E26F049F}"/>
              </a:ext>
            </a:extLst>
          </p:cNvPr>
          <p:cNvSpPr/>
          <p:nvPr/>
        </p:nvSpPr>
        <p:spPr>
          <a:xfrm>
            <a:off x="2312988" y="5873750"/>
            <a:ext cx="1619250"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427" name="Ondertitel 2">
            <a:extLst>
              <a:ext uri="{FF2B5EF4-FFF2-40B4-BE49-F238E27FC236}">
                <a16:creationId xmlns:a16="http://schemas.microsoft.com/office/drawing/2014/main" id="{97C15EC7-F713-5042-A995-BED385073E8B}"/>
              </a:ext>
            </a:extLst>
          </p:cNvPr>
          <p:cNvSpPr txBox="1">
            <a:spLocks noChangeArrowheads="1"/>
          </p:cNvSpPr>
          <p:nvPr/>
        </p:nvSpPr>
        <p:spPr bwMode="auto">
          <a:xfrm>
            <a:off x="2312988" y="5873750"/>
            <a:ext cx="1619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EM3085-M</a:t>
            </a:r>
            <a:endParaRPr lang="nl-NL" altLang="zh-CN" sz="2000">
              <a:solidFill>
                <a:srgbClr val="203664"/>
              </a:solidFill>
              <a:ea typeface="Open Sans" panose="020B0606030504020204" pitchFamily="34" charset="0"/>
              <a:cs typeface="Calibri" panose="020F0502020204030204" pitchFamily="34" charset="0"/>
            </a:endParaRPr>
          </a:p>
        </p:txBody>
      </p:sp>
      <p:sp>
        <p:nvSpPr>
          <p:cNvPr id="54" name="Rechthoek 60">
            <a:extLst>
              <a:ext uri="{FF2B5EF4-FFF2-40B4-BE49-F238E27FC236}">
                <a16:creationId xmlns:a16="http://schemas.microsoft.com/office/drawing/2014/main" id="{63748DC8-97F2-9941-825E-80D6D6322BCC}"/>
              </a:ext>
            </a:extLst>
          </p:cNvPr>
          <p:cNvSpPr/>
          <p:nvPr/>
        </p:nvSpPr>
        <p:spPr>
          <a:xfrm>
            <a:off x="4097338" y="5873750"/>
            <a:ext cx="1619250"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429" name="Ondertitel 2">
            <a:extLst>
              <a:ext uri="{FF2B5EF4-FFF2-40B4-BE49-F238E27FC236}">
                <a16:creationId xmlns:a16="http://schemas.microsoft.com/office/drawing/2014/main" id="{099868F0-7E7A-9F43-80A8-1FB0F1DFB4AC}"/>
              </a:ext>
            </a:extLst>
          </p:cNvPr>
          <p:cNvSpPr txBox="1">
            <a:spLocks noChangeArrowheads="1"/>
          </p:cNvSpPr>
          <p:nvPr/>
        </p:nvSpPr>
        <p:spPr bwMode="auto">
          <a:xfrm>
            <a:off x="4097338" y="5873750"/>
            <a:ext cx="1619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EM3090</a:t>
            </a:r>
            <a:endParaRPr lang="nl-NL" altLang="zh-CN" sz="2000">
              <a:solidFill>
                <a:srgbClr val="203664"/>
              </a:solidFill>
              <a:ea typeface="Open Sans" panose="020B0606030504020204" pitchFamily="34" charset="0"/>
              <a:cs typeface="Calibri" panose="020F0502020204030204" pitchFamily="34" charset="0"/>
            </a:endParaRPr>
          </a:p>
        </p:txBody>
      </p:sp>
      <p:sp>
        <p:nvSpPr>
          <p:cNvPr id="58" name="Rechthoek 62">
            <a:extLst>
              <a:ext uri="{FF2B5EF4-FFF2-40B4-BE49-F238E27FC236}">
                <a16:creationId xmlns:a16="http://schemas.microsoft.com/office/drawing/2014/main" id="{F4653883-8D71-6C44-BCCE-B297572EE446}"/>
              </a:ext>
            </a:extLst>
          </p:cNvPr>
          <p:cNvSpPr/>
          <p:nvPr/>
        </p:nvSpPr>
        <p:spPr>
          <a:xfrm>
            <a:off x="5908675" y="3298825"/>
            <a:ext cx="1619250"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431" name="Ondertitel 2">
            <a:extLst>
              <a:ext uri="{FF2B5EF4-FFF2-40B4-BE49-F238E27FC236}">
                <a16:creationId xmlns:a16="http://schemas.microsoft.com/office/drawing/2014/main" id="{B0700A56-4546-AF41-96DC-02F3E3EB07A7}"/>
              </a:ext>
            </a:extLst>
          </p:cNvPr>
          <p:cNvSpPr txBox="1">
            <a:spLocks noChangeArrowheads="1"/>
          </p:cNvSpPr>
          <p:nvPr/>
        </p:nvSpPr>
        <p:spPr bwMode="auto">
          <a:xfrm>
            <a:off x="5908675" y="3298825"/>
            <a:ext cx="1619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EM2037-V4</a:t>
            </a:r>
            <a:endParaRPr lang="nl-NL" altLang="zh-CN" sz="2000">
              <a:solidFill>
                <a:srgbClr val="203664"/>
              </a:solidFill>
              <a:ea typeface="Open Sans" panose="020B0606030504020204" pitchFamily="34" charset="0"/>
              <a:cs typeface="Calibri" panose="020F0502020204030204" pitchFamily="34" charset="0"/>
            </a:endParaRPr>
          </a:p>
        </p:txBody>
      </p:sp>
      <p:sp>
        <p:nvSpPr>
          <p:cNvPr id="60" name="Rechthoek 64">
            <a:extLst>
              <a:ext uri="{FF2B5EF4-FFF2-40B4-BE49-F238E27FC236}">
                <a16:creationId xmlns:a16="http://schemas.microsoft.com/office/drawing/2014/main" id="{E1BD1138-2F9A-F747-8B5C-5CFA7BD485EC}"/>
              </a:ext>
            </a:extLst>
          </p:cNvPr>
          <p:cNvSpPr/>
          <p:nvPr/>
        </p:nvSpPr>
        <p:spPr>
          <a:xfrm>
            <a:off x="5892800" y="5873750"/>
            <a:ext cx="1619250"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433" name="Ondertitel 2">
            <a:extLst>
              <a:ext uri="{FF2B5EF4-FFF2-40B4-BE49-F238E27FC236}">
                <a16:creationId xmlns:a16="http://schemas.microsoft.com/office/drawing/2014/main" id="{C5B4FE4F-C1D6-DE49-A585-CABA0E9023B8}"/>
              </a:ext>
            </a:extLst>
          </p:cNvPr>
          <p:cNvSpPr txBox="1">
            <a:spLocks noChangeArrowheads="1"/>
          </p:cNvSpPr>
          <p:nvPr/>
        </p:nvSpPr>
        <p:spPr bwMode="auto">
          <a:xfrm>
            <a:off x="5892800" y="5873750"/>
            <a:ext cx="1619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EM3296/3396</a:t>
            </a:r>
            <a:endParaRPr lang="nl-NL" altLang="zh-CN" sz="2000">
              <a:solidFill>
                <a:srgbClr val="203664"/>
              </a:solidFill>
              <a:ea typeface="Open Sans" panose="020B0606030504020204" pitchFamily="34" charset="0"/>
              <a:cs typeface="Calibri" panose="020F0502020204030204" pitchFamily="34" charset="0"/>
            </a:endParaRPr>
          </a:p>
        </p:txBody>
      </p:sp>
      <p:sp>
        <p:nvSpPr>
          <p:cNvPr id="64" name="Rechthoek 68">
            <a:extLst>
              <a:ext uri="{FF2B5EF4-FFF2-40B4-BE49-F238E27FC236}">
                <a16:creationId xmlns:a16="http://schemas.microsoft.com/office/drawing/2014/main" id="{B15CDB4A-FD98-0F43-9267-AA9FDC701AF4}"/>
              </a:ext>
            </a:extLst>
          </p:cNvPr>
          <p:cNvSpPr/>
          <p:nvPr/>
        </p:nvSpPr>
        <p:spPr>
          <a:xfrm>
            <a:off x="7688263" y="5873750"/>
            <a:ext cx="1619250"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435" name="Ondertitel 2">
            <a:extLst>
              <a:ext uri="{FF2B5EF4-FFF2-40B4-BE49-F238E27FC236}">
                <a16:creationId xmlns:a16="http://schemas.microsoft.com/office/drawing/2014/main" id="{70D6F03C-0100-534B-8F43-D43E29E2204F}"/>
              </a:ext>
            </a:extLst>
          </p:cNvPr>
          <p:cNvSpPr txBox="1">
            <a:spLocks noChangeArrowheads="1"/>
          </p:cNvSpPr>
          <p:nvPr/>
        </p:nvSpPr>
        <p:spPr bwMode="auto">
          <a:xfrm>
            <a:off x="7688263" y="5873750"/>
            <a:ext cx="1619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EM20M-37</a:t>
            </a:r>
            <a:endParaRPr lang="nl-NL" altLang="zh-CN" sz="2000">
              <a:solidFill>
                <a:srgbClr val="203664"/>
              </a:solidFill>
              <a:ea typeface="Open Sans" panose="020B0606030504020204" pitchFamily="34" charset="0"/>
              <a:cs typeface="Calibri" panose="020F0502020204030204" pitchFamily="34" charset="0"/>
            </a:endParaRPr>
          </a:p>
        </p:txBody>
      </p:sp>
      <p:pic>
        <p:nvPicPr>
          <p:cNvPr id="60436" name="Afbeelding 7">
            <a:extLst>
              <a:ext uri="{FF2B5EF4-FFF2-40B4-BE49-F238E27FC236}">
                <a16:creationId xmlns:a16="http://schemas.microsoft.com/office/drawing/2014/main" id="{CC5AD5A4-C9F6-4F48-8907-C14F35948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00" r="12523" b="23100"/>
          <a:stretch>
            <a:fillRect/>
          </a:stretch>
        </p:blipFill>
        <p:spPr bwMode="auto">
          <a:xfrm>
            <a:off x="517525" y="1501775"/>
            <a:ext cx="22479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Afbeelding 9">
            <a:extLst>
              <a:ext uri="{FF2B5EF4-FFF2-40B4-BE49-F238E27FC236}">
                <a16:creationId xmlns:a16="http://schemas.microsoft.com/office/drawing/2014/main" id="{442660EA-AE86-E144-A073-5B0D9913ED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520" t="-2290" r="14175" b="23628"/>
          <a:stretch>
            <a:fillRect/>
          </a:stretch>
        </p:blipFill>
        <p:spPr bwMode="auto">
          <a:xfrm>
            <a:off x="2301875" y="1501775"/>
            <a:ext cx="2122488"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8" name="Afbeelding 11">
            <a:extLst>
              <a:ext uri="{FF2B5EF4-FFF2-40B4-BE49-F238E27FC236}">
                <a16:creationId xmlns:a16="http://schemas.microsoft.com/office/drawing/2014/main" id="{F7EAEB94-5964-904E-A793-8C9E175328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422" t="12282" r="22560" b="32156"/>
          <a:stretch>
            <a:fillRect/>
          </a:stretch>
        </p:blipFill>
        <p:spPr bwMode="auto">
          <a:xfrm>
            <a:off x="4108450" y="1550988"/>
            <a:ext cx="2241550"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9" name="Afbeelding 15">
            <a:extLst>
              <a:ext uri="{FF2B5EF4-FFF2-40B4-BE49-F238E27FC236}">
                <a16:creationId xmlns:a16="http://schemas.microsoft.com/office/drawing/2014/main" id="{9B3AA87C-FEEC-CA4D-A15A-13B9B037CE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958" t="11377" r="16269" b="28075"/>
          <a:stretch>
            <a:fillRect/>
          </a:stretch>
        </p:blipFill>
        <p:spPr bwMode="auto">
          <a:xfrm>
            <a:off x="5849938" y="1501775"/>
            <a:ext cx="244157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0" name="Afbeelding 17">
            <a:extLst>
              <a:ext uri="{FF2B5EF4-FFF2-40B4-BE49-F238E27FC236}">
                <a16:creationId xmlns:a16="http://schemas.microsoft.com/office/drawing/2014/main" id="{BE0D373A-DAD2-4142-AA25-DAB427864E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725" t="14433" r="23781" b="24834"/>
          <a:stretch>
            <a:fillRect/>
          </a:stretch>
        </p:blipFill>
        <p:spPr bwMode="auto">
          <a:xfrm>
            <a:off x="7708900" y="1457325"/>
            <a:ext cx="22320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1" name="Afbeelding 80">
            <a:extLst>
              <a:ext uri="{FF2B5EF4-FFF2-40B4-BE49-F238E27FC236}">
                <a16:creationId xmlns:a16="http://schemas.microsoft.com/office/drawing/2014/main" id="{23C55D75-A2DB-E544-91E4-7A713E38F9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6425" t="2901" r="13686" b="27962"/>
          <a:stretch>
            <a:fillRect/>
          </a:stretch>
        </p:blipFill>
        <p:spPr bwMode="auto">
          <a:xfrm>
            <a:off x="2301875" y="4017963"/>
            <a:ext cx="2303463"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2" name="Afbeelding 82">
            <a:extLst>
              <a:ext uri="{FF2B5EF4-FFF2-40B4-BE49-F238E27FC236}">
                <a16:creationId xmlns:a16="http://schemas.microsoft.com/office/drawing/2014/main" id="{E4B61CF0-37A1-0D48-8DDE-CC9F954ADC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3914" r="9859" b="23834"/>
          <a:stretch>
            <a:fillRect/>
          </a:stretch>
        </p:blipFill>
        <p:spPr bwMode="auto">
          <a:xfrm>
            <a:off x="4097338" y="3990975"/>
            <a:ext cx="2312987"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3" name="Afbeelding 84">
            <a:extLst>
              <a:ext uri="{FF2B5EF4-FFF2-40B4-BE49-F238E27FC236}">
                <a16:creationId xmlns:a16="http://schemas.microsoft.com/office/drawing/2014/main" id="{B7723BD8-C2FE-A64E-AFBA-4AD87E4B5F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9917" t="9267" r="16560" b="30624"/>
          <a:stretch>
            <a:fillRect/>
          </a:stretch>
        </p:blipFill>
        <p:spPr bwMode="auto">
          <a:xfrm>
            <a:off x="5892800" y="4033838"/>
            <a:ext cx="2428875"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4" name="Afbeelding 86">
            <a:extLst>
              <a:ext uri="{FF2B5EF4-FFF2-40B4-BE49-F238E27FC236}">
                <a16:creationId xmlns:a16="http://schemas.microsoft.com/office/drawing/2014/main" id="{DCD03FED-6909-DB49-9DD4-2AE0E01AFF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0471" t="8492" r="9811" b="13274"/>
          <a:stretch>
            <a:fillRect/>
          </a:stretch>
        </p:blipFill>
        <p:spPr bwMode="auto">
          <a:xfrm>
            <a:off x="7677150" y="4017963"/>
            <a:ext cx="2363788"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hthoek 56">
            <a:extLst>
              <a:ext uri="{FF2B5EF4-FFF2-40B4-BE49-F238E27FC236}">
                <a16:creationId xmlns:a16="http://schemas.microsoft.com/office/drawing/2014/main" id="{F0E76D19-9201-ED4B-AE60-BC4C6CF59BE9}"/>
              </a:ext>
            </a:extLst>
          </p:cNvPr>
          <p:cNvSpPr/>
          <p:nvPr/>
        </p:nvSpPr>
        <p:spPr>
          <a:xfrm>
            <a:off x="517525" y="5873750"/>
            <a:ext cx="1619250"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446" name="Ondertitel 2">
            <a:extLst>
              <a:ext uri="{FF2B5EF4-FFF2-40B4-BE49-F238E27FC236}">
                <a16:creationId xmlns:a16="http://schemas.microsoft.com/office/drawing/2014/main" id="{38126D8D-F33D-D74E-A10B-69AEE782691F}"/>
              </a:ext>
            </a:extLst>
          </p:cNvPr>
          <p:cNvSpPr txBox="1">
            <a:spLocks noChangeArrowheads="1"/>
          </p:cNvSpPr>
          <p:nvPr/>
        </p:nvSpPr>
        <p:spPr bwMode="auto">
          <a:xfrm>
            <a:off x="517525" y="5873750"/>
            <a:ext cx="1619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EM308</a:t>
            </a:r>
            <a:r>
              <a:rPr lang="ru-RU" altLang="nl-NL" sz="2000" b="1">
                <a:solidFill>
                  <a:schemeClr val="bg1"/>
                </a:solidFill>
              </a:rPr>
              <a:t>0-</a:t>
            </a:r>
            <a:r>
              <a:rPr lang="nl-NL" altLang="nl-NL" sz="2000" b="1">
                <a:solidFill>
                  <a:schemeClr val="bg1"/>
                </a:solidFill>
              </a:rPr>
              <a:t>W</a:t>
            </a:r>
            <a:endParaRPr lang="nl-NL" altLang="zh-CN" sz="2000">
              <a:solidFill>
                <a:srgbClr val="203664"/>
              </a:solidFill>
              <a:ea typeface="Open Sans" panose="020B0606030504020204" pitchFamily="34" charset="0"/>
              <a:cs typeface="Calibri" panose="020F0502020204030204" pitchFamily="34" charset="0"/>
            </a:endParaRPr>
          </a:p>
        </p:txBody>
      </p:sp>
      <p:pic>
        <p:nvPicPr>
          <p:cNvPr id="60447" name="Picture 4">
            <a:extLst>
              <a:ext uri="{FF2B5EF4-FFF2-40B4-BE49-F238E27FC236}">
                <a16:creationId xmlns:a16="http://schemas.microsoft.com/office/drawing/2014/main" id="{97C74124-85F1-664A-AC83-A610919FC53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26494" t="34557" r="25403" b="35069"/>
          <a:stretch>
            <a:fillRect/>
          </a:stretch>
        </p:blipFill>
        <p:spPr bwMode="auto">
          <a:xfrm>
            <a:off x="654050" y="4757738"/>
            <a:ext cx="18573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hthoek 49">
            <a:extLst>
              <a:ext uri="{FF2B5EF4-FFF2-40B4-BE49-F238E27FC236}">
                <a16:creationId xmlns:a16="http://schemas.microsoft.com/office/drawing/2014/main" id="{B48C0779-5C33-6E46-A2F0-54C9DE445775}"/>
              </a:ext>
            </a:extLst>
          </p:cNvPr>
          <p:cNvSpPr/>
          <p:nvPr/>
        </p:nvSpPr>
        <p:spPr>
          <a:xfrm>
            <a:off x="9509125" y="3297238"/>
            <a:ext cx="1619250"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449" name="Ondertitel 2">
            <a:extLst>
              <a:ext uri="{FF2B5EF4-FFF2-40B4-BE49-F238E27FC236}">
                <a16:creationId xmlns:a16="http://schemas.microsoft.com/office/drawing/2014/main" id="{D9F03866-9688-DE44-A69F-05E1169D3B6B}"/>
              </a:ext>
            </a:extLst>
          </p:cNvPr>
          <p:cNvSpPr txBox="1">
            <a:spLocks noChangeArrowheads="1"/>
          </p:cNvSpPr>
          <p:nvPr/>
        </p:nvSpPr>
        <p:spPr bwMode="auto">
          <a:xfrm>
            <a:off x="9509125" y="3297238"/>
            <a:ext cx="1619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EM</a:t>
            </a:r>
            <a:r>
              <a:rPr lang="ru-RU" altLang="nl-NL" sz="2000" b="1">
                <a:solidFill>
                  <a:schemeClr val="bg1"/>
                </a:solidFill>
              </a:rPr>
              <a:t>50-10/-20</a:t>
            </a:r>
            <a:endParaRPr lang="nl-NL" altLang="zh-CN" sz="2000">
              <a:solidFill>
                <a:srgbClr val="203664"/>
              </a:solidFill>
              <a:ea typeface="Open Sans" panose="020B0606030504020204" pitchFamily="34" charset="0"/>
              <a:cs typeface="Calibri" panose="020F0502020204030204" pitchFamily="34" charset="0"/>
            </a:endParaRPr>
          </a:p>
        </p:txBody>
      </p:sp>
      <p:pic>
        <p:nvPicPr>
          <p:cNvPr id="60450" name="Picture 2">
            <a:extLst>
              <a:ext uri="{FF2B5EF4-FFF2-40B4-BE49-F238E27FC236}">
                <a16:creationId xmlns:a16="http://schemas.microsoft.com/office/drawing/2014/main" id="{6BCD6909-90D8-D344-83FD-91F329DA59B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51950" y="1598613"/>
            <a:ext cx="2068513"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1" name="Picture 4">
            <a:extLst>
              <a:ext uri="{FF2B5EF4-FFF2-40B4-BE49-F238E27FC236}">
                <a16:creationId xmlns:a16="http://schemas.microsoft.com/office/drawing/2014/main" id="{60A30935-75D0-AE4B-A475-81C23ACBB2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94913" y="1398588"/>
            <a:ext cx="2068512"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hthoek 68">
            <a:extLst>
              <a:ext uri="{FF2B5EF4-FFF2-40B4-BE49-F238E27FC236}">
                <a16:creationId xmlns:a16="http://schemas.microsoft.com/office/drawing/2014/main" id="{773D6FA5-FFFE-1E48-9D4A-C97A71273434}"/>
              </a:ext>
            </a:extLst>
          </p:cNvPr>
          <p:cNvSpPr/>
          <p:nvPr/>
        </p:nvSpPr>
        <p:spPr>
          <a:xfrm>
            <a:off x="9509125" y="5873750"/>
            <a:ext cx="1619250"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453" name="Ondertitel 2">
            <a:extLst>
              <a:ext uri="{FF2B5EF4-FFF2-40B4-BE49-F238E27FC236}">
                <a16:creationId xmlns:a16="http://schemas.microsoft.com/office/drawing/2014/main" id="{A9DD0E42-9E9A-EC46-B224-21AF76B6D559}"/>
              </a:ext>
            </a:extLst>
          </p:cNvPr>
          <p:cNvSpPr txBox="1">
            <a:spLocks noChangeArrowheads="1"/>
          </p:cNvSpPr>
          <p:nvPr/>
        </p:nvSpPr>
        <p:spPr bwMode="auto">
          <a:xfrm>
            <a:off x="9509125" y="5873750"/>
            <a:ext cx="1619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EM20-</a:t>
            </a:r>
            <a:r>
              <a:rPr lang="ru-RU" altLang="nl-NL" sz="2000" b="1">
                <a:solidFill>
                  <a:schemeClr val="bg1"/>
                </a:solidFill>
              </a:rPr>
              <a:t>80</a:t>
            </a:r>
            <a:endParaRPr lang="nl-NL" altLang="zh-CN" sz="2000">
              <a:solidFill>
                <a:srgbClr val="203664"/>
              </a:solidFill>
              <a:ea typeface="Open Sans" panose="020B0606030504020204" pitchFamily="34" charset="0"/>
              <a:cs typeface="Calibri" panose="020F0502020204030204" pitchFamily="34" charset="0"/>
            </a:endParaRPr>
          </a:p>
        </p:txBody>
      </p:sp>
      <p:pic>
        <p:nvPicPr>
          <p:cNvPr id="60454" name="Picture 6">
            <a:extLst>
              <a:ext uri="{FF2B5EF4-FFF2-40B4-BE49-F238E27FC236}">
                <a16:creationId xmlns:a16="http://schemas.microsoft.com/office/drawing/2014/main" id="{EF752F06-5D2D-C744-9B83-D2CB86E35C4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69463" y="4486275"/>
            <a:ext cx="122713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Afbeelding 13">
            <a:extLst>
              <a:ext uri="{FF2B5EF4-FFF2-40B4-BE49-F238E27FC236}">
                <a16:creationId xmlns:a16="http://schemas.microsoft.com/office/drawing/2014/main" id="{70D1BD01-36F8-FC45-98BE-85A894A51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0494"/>
          <a:stretch>
            <a:fillRect/>
          </a:stretch>
        </p:blipFill>
        <p:spPr bwMode="auto">
          <a:xfrm rot="5400000">
            <a:off x="2667000" y="-2667000"/>
            <a:ext cx="685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ijdelijke aanduiding voor voettekst 4">
            <a:extLst>
              <a:ext uri="{FF2B5EF4-FFF2-40B4-BE49-F238E27FC236}">
                <a16:creationId xmlns:a16="http://schemas.microsoft.com/office/drawing/2014/main" id="{EF2AC46B-9C6F-7F40-9ED4-9931E2D1546A}"/>
              </a:ext>
            </a:extLst>
          </p:cNvPr>
          <p:cNvSpPr txBox="1">
            <a:spLocks noChangeArrowheads="1"/>
          </p:cNvSpPr>
          <p:nvPr/>
        </p:nvSpPr>
        <p:spPr bwMode="auto">
          <a:xfrm>
            <a:off x="2451100" y="2828925"/>
            <a:ext cx="97409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nl-NL" altLang="en-US" sz="5000" b="1">
                <a:solidFill>
                  <a:schemeClr val="bg1"/>
                </a:solidFill>
                <a:latin typeface="Lato" panose="020F0502020204030203" pitchFamily="34" charset="0"/>
              </a:rPr>
              <a:t>Mobile Computers</a:t>
            </a:r>
            <a:endParaRPr lang="nl-NL" altLang="en-US" sz="5000">
              <a:solidFill>
                <a:schemeClr val="bg1"/>
              </a:solidFill>
              <a:latin typeface="Lato" panose="020F0502020204030203"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jdelijke aanduiding voor voettekst 4">
            <a:extLst>
              <a:ext uri="{FF2B5EF4-FFF2-40B4-BE49-F238E27FC236}">
                <a16:creationId xmlns:a16="http://schemas.microsoft.com/office/drawing/2014/main" id="{4385D5D5-EFC3-6348-9DA8-C57FD4732230}"/>
              </a:ext>
            </a:extLst>
          </p:cNvPr>
          <p:cNvSpPr txBox="1">
            <a:spLocks noChangeArrowheads="1"/>
          </p:cNvSpPr>
          <p:nvPr/>
        </p:nvSpPr>
        <p:spPr bwMode="auto">
          <a:xfrm>
            <a:off x="4462463" y="854075"/>
            <a:ext cx="74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1D &amp; 2D Android Mobile Computers - Retail</a:t>
            </a:r>
            <a:endParaRPr lang="en-GB" altLang="nl-NL" sz="1800" b="1">
              <a:solidFill>
                <a:schemeClr val="bg1"/>
              </a:solidFill>
            </a:endParaRPr>
          </a:p>
        </p:txBody>
      </p:sp>
      <p:sp>
        <p:nvSpPr>
          <p:cNvPr id="52" name="Rechthoek 51">
            <a:extLst>
              <a:ext uri="{FF2B5EF4-FFF2-40B4-BE49-F238E27FC236}">
                <a16:creationId xmlns:a16="http://schemas.microsoft.com/office/drawing/2014/main" id="{ACCD5D29-468F-4A40-A4A5-55FA8BE58247}"/>
              </a:ext>
            </a:extLst>
          </p:cNvPr>
          <p:cNvSpPr/>
          <p:nvPr/>
        </p:nvSpPr>
        <p:spPr>
          <a:xfrm>
            <a:off x="4911725" y="5027613"/>
            <a:ext cx="2149475"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5475" name="Ondertitel 2">
            <a:extLst>
              <a:ext uri="{FF2B5EF4-FFF2-40B4-BE49-F238E27FC236}">
                <a16:creationId xmlns:a16="http://schemas.microsoft.com/office/drawing/2014/main" id="{ECDD04F6-2276-EC45-9C22-6A2B68085562}"/>
              </a:ext>
            </a:extLst>
          </p:cNvPr>
          <p:cNvSpPr txBox="1">
            <a:spLocks noChangeArrowheads="1"/>
          </p:cNvSpPr>
          <p:nvPr/>
        </p:nvSpPr>
        <p:spPr bwMode="auto">
          <a:xfrm>
            <a:off x="4581525" y="5027613"/>
            <a:ext cx="2762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MT65 Beluga III</a:t>
            </a:r>
            <a:endParaRPr lang="nl-NL" altLang="zh-CN" sz="2000">
              <a:solidFill>
                <a:srgbClr val="203664"/>
              </a:solidFill>
              <a:ea typeface="Open Sans" panose="020B0606030504020204" pitchFamily="34" charset="0"/>
              <a:cs typeface="Calibri" panose="020F0502020204030204" pitchFamily="34" charset="0"/>
            </a:endParaRPr>
          </a:p>
        </p:txBody>
      </p:sp>
      <p:sp>
        <p:nvSpPr>
          <p:cNvPr id="105476" name="Rechthoek 9">
            <a:extLst>
              <a:ext uri="{FF2B5EF4-FFF2-40B4-BE49-F238E27FC236}">
                <a16:creationId xmlns:a16="http://schemas.microsoft.com/office/drawing/2014/main" id="{22BAB08A-5122-BA48-8CC5-8083D4F4E791}"/>
              </a:ext>
            </a:extLst>
          </p:cNvPr>
          <p:cNvSpPr>
            <a:spLocks noChangeArrowheads="1"/>
          </p:cNvSpPr>
          <p:nvPr/>
        </p:nvSpPr>
        <p:spPr bwMode="auto">
          <a:xfrm>
            <a:off x="1096963" y="5945188"/>
            <a:ext cx="9696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marL="2284413" indent="1588" eaLnBrk="0" fontAlgn="base" hangingPunct="0">
              <a:spcBef>
                <a:spcPct val="0"/>
              </a:spcBef>
              <a:spcAft>
                <a:spcPct val="0"/>
              </a:spcAft>
              <a:defRPr>
                <a:solidFill>
                  <a:schemeClr val="tx1"/>
                </a:solidFill>
                <a:latin typeface="Calibri" panose="020F0502020204030204" pitchFamily="34" charset="0"/>
              </a:defRPr>
            </a:lvl6pPr>
            <a:lvl7pPr marL="2741613" indent="1588" eaLnBrk="0" fontAlgn="base" hangingPunct="0">
              <a:spcBef>
                <a:spcPct val="0"/>
              </a:spcBef>
              <a:spcAft>
                <a:spcPct val="0"/>
              </a:spcAft>
              <a:defRPr>
                <a:solidFill>
                  <a:schemeClr val="tx1"/>
                </a:solidFill>
                <a:latin typeface="Calibri" panose="020F0502020204030204" pitchFamily="34" charset="0"/>
              </a:defRPr>
            </a:lvl7pPr>
            <a:lvl8pPr marL="3198813" indent="1588" eaLnBrk="0" fontAlgn="base" hangingPunct="0">
              <a:spcBef>
                <a:spcPct val="0"/>
              </a:spcBef>
              <a:spcAft>
                <a:spcPct val="0"/>
              </a:spcAft>
              <a:defRPr>
                <a:solidFill>
                  <a:schemeClr val="tx1"/>
                </a:solidFill>
                <a:latin typeface="Calibri" panose="020F0502020204030204" pitchFamily="34" charset="0"/>
              </a:defRPr>
            </a:lvl8pPr>
            <a:lvl9pPr marL="3656013" indent="1588"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buFont typeface="Arial" panose="020B0604020202020204" pitchFamily="34" charset="0"/>
              <a:buNone/>
            </a:pPr>
            <a:r>
              <a:rPr lang="nl-NL" altLang="en-US" i="1">
                <a:solidFill>
                  <a:srgbClr val="008E97"/>
                </a:solidFill>
              </a:rPr>
              <a:t>Retail</a:t>
            </a:r>
            <a:r>
              <a:rPr lang="ru-RU" altLang="en-US" i="1">
                <a:solidFill>
                  <a:srgbClr val="008E97"/>
                </a:solidFill>
              </a:rPr>
              <a:t> </a:t>
            </a:r>
            <a:r>
              <a:rPr lang="nl-NL" altLang="en-US" i="1">
                <a:solidFill>
                  <a:srgbClr val="008E97"/>
                </a:solidFill>
              </a:rPr>
              <a:t>Applications</a:t>
            </a:r>
          </a:p>
        </p:txBody>
      </p:sp>
      <p:pic>
        <p:nvPicPr>
          <p:cNvPr id="105477" name="Picture 2">
            <a:extLst>
              <a:ext uri="{FF2B5EF4-FFF2-40B4-BE49-F238E27FC236}">
                <a16:creationId xmlns:a16="http://schemas.microsoft.com/office/drawing/2014/main" id="{698BD370-432D-C54D-AB89-E4CE9496B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797" t="17685" r="25862" b="17574"/>
          <a:stretch>
            <a:fillRect/>
          </a:stretch>
        </p:blipFill>
        <p:spPr bwMode="auto">
          <a:xfrm>
            <a:off x="5053013" y="2066925"/>
            <a:ext cx="27051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jdelijke aanduiding voor voettekst 4">
            <a:extLst>
              <a:ext uri="{FF2B5EF4-FFF2-40B4-BE49-F238E27FC236}">
                <a16:creationId xmlns:a16="http://schemas.microsoft.com/office/drawing/2014/main" id="{4310AE14-8AE3-744C-9DA5-EE74D0A39D14}"/>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MT65 Beluga III – Android Mobile Computer</a:t>
            </a:r>
            <a:endParaRPr lang="en-GB" altLang="nl-NL" sz="1800" b="1">
              <a:solidFill>
                <a:schemeClr val="bg1"/>
              </a:solidFill>
            </a:endParaRPr>
          </a:p>
        </p:txBody>
      </p:sp>
      <p:sp>
        <p:nvSpPr>
          <p:cNvPr id="106498" name="Ondertitel 2">
            <a:extLst>
              <a:ext uri="{FF2B5EF4-FFF2-40B4-BE49-F238E27FC236}">
                <a16:creationId xmlns:a16="http://schemas.microsoft.com/office/drawing/2014/main" id="{2E9711E5-76D5-1044-964C-34E73FD1ECDA}"/>
              </a:ext>
            </a:extLst>
          </p:cNvPr>
          <p:cNvSpPr>
            <a:spLocks noGrp="1" noChangeArrowheads="1"/>
          </p:cNvSpPr>
          <p:nvPr>
            <p:ph type="subTitle" idx="1"/>
          </p:nvPr>
        </p:nvSpPr>
        <p:spPr>
          <a:xfrm>
            <a:off x="6480175" y="1754188"/>
            <a:ext cx="5399088" cy="4822825"/>
          </a:xfrm>
        </p:spPr>
        <p:txBody>
          <a:bodyPr/>
          <a:lstStyle/>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Megapixel barcode scanner. </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Armed with Newland’s fifth generation of UIMG technology 2D megapixel engine, the MT65 Beluga III decodes even poor quality barcodes, such as wrinkled labels, with ease. </a:t>
            </a:r>
          </a:p>
          <a:p>
            <a:pPr>
              <a:tabLst>
                <a:tab pos="358775" algn="l"/>
              </a:tabLst>
            </a:pPr>
            <a:br>
              <a:rPr lang="en-GB" altLang="nl-NL" sz="1800" b="1">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Heavily customizable Android OS</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The Android OS of the MT65 Beluga III ensures near endless application possibilities. It gives you the data security and admin tools you need for control and complete peace-of-mind. </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Rugged construction</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solidFill>
                  <a:srgbClr val="203664"/>
                </a:solidFill>
                <a:ea typeface="Open Sans" panose="020B0606030504020204" pitchFamily="34" charset="0"/>
                <a:cs typeface="Calibri" panose="020F0502020204030204" pitchFamily="34" charset="0"/>
                <a:sym typeface="Open Sans" panose="020B0606030504020204" pitchFamily="34" charset="0"/>
              </a:rPr>
              <a:t>MT65 Beluga III is sealed to IP65 standards for protection against dust and water and withstands 1.2m drops to concrete. </a:t>
            </a:r>
            <a:br>
              <a:rPr lang="en-GB" altLang="nl-NL" sz="1800">
                <a:solidFill>
                  <a:srgbClr val="203664"/>
                </a:solidFill>
                <a:ea typeface="Open Sans" panose="020B0606030504020204" pitchFamily="34" charset="0"/>
                <a:cs typeface="Calibri" panose="020F0502020204030204" pitchFamily="34" charset="0"/>
                <a:sym typeface="Open Sans" panose="020B0606030504020204" pitchFamily="34" charset="0"/>
              </a:rPr>
            </a:br>
            <a:endParaRPr lang="en-GB" altLang="nl-NL" sz="1800">
              <a:ea typeface="Open Sans" panose="020B0606030504020204" pitchFamily="34" charset="0"/>
              <a:cs typeface="Calibri" panose="020F0502020204030204" pitchFamily="34" charset="0"/>
              <a:sym typeface="Open Sans" panose="020B0606030504020204" pitchFamily="34" charset="0"/>
            </a:endParaRPr>
          </a:p>
        </p:txBody>
      </p:sp>
      <p:sp>
        <p:nvSpPr>
          <p:cNvPr id="20" name="Afgeronde rechthoek 1">
            <a:extLst>
              <a:ext uri="{FF2B5EF4-FFF2-40B4-BE49-F238E27FC236}">
                <a16:creationId xmlns:a16="http://schemas.microsoft.com/office/drawing/2014/main" id="{B8FC4C78-C55D-0C4B-B434-1B8CCFE47E75}"/>
              </a:ext>
            </a:extLst>
          </p:cNvPr>
          <p:cNvSpPr>
            <a:spLocks noChangeAspect="1"/>
          </p:cNvSpPr>
          <p:nvPr/>
        </p:nvSpPr>
        <p:spPr>
          <a:xfrm>
            <a:off x="379413" y="1725613"/>
            <a:ext cx="719137" cy="719137"/>
          </a:xfrm>
          <a:prstGeom prst="roundRect">
            <a:avLst/>
          </a:prstGeom>
          <a:blipFill dpi="0" rotWithShape="1">
            <a:blip r:embed="rId2"/>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 name="Afgeronde rechthoek 8">
            <a:extLst>
              <a:ext uri="{FF2B5EF4-FFF2-40B4-BE49-F238E27FC236}">
                <a16:creationId xmlns:a16="http://schemas.microsoft.com/office/drawing/2014/main" id="{39850E62-1AA4-1641-BB8E-09B8FD8B3DD2}"/>
              </a:ext>
            </a:extLst>
          </p:cNvPr>
          <p:cNvSpPr>
            <a:spLocks noChangeAspect="1"/>
          </p:cNvSpPr>
          <p:nvPr/>
        </p:nvSpPr>
        <p:spPr>
          <a:xfrm>
            <a:off x="1271588" y="1725613"/>
            <a:ext cx="719137" cy="719137"/>
          </a:xfrm>
          <a:prstGeom prst="roundRect">
            <a:avLst/>
          </a:prstGeom>
          <a:blipFill dpi="0" rotWithShape="1">
            <a:blip r:embed="rId3"/>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Afgeronde rechthoek 9">
            <a:extLst>
              <a:ext uri="{FF2B5EF4-FFF2-40B4-BE49-F238E27FC236}">
                <a16:creationId xmlns:a16="http://schemas.microsoft.com/office/drawing/2014/main" id="{91361BA7-6851-9A48-8889-50F1E436A9FB}"/>
              </a:ext>
            </a:extLst>
          </p:cNvPr>
          <p:cNvSpPr>
            <a:spLocks noChangeAspect="1"/>
          </p:cNvSpPr>
          <p:nvPr/>
        </p:nvSpPr>
        <p:spPr>
          <a:xfrm>
            <a:off x="377825" y="2635250"/>
            <a:ext cx="720725" cy="719138"/>
          </a:xfrm>
          <a:prstGeom prst="roundRect">
            <a:avLst/>
          </a:prstGeom>
          <a:blipFill dpi="0" rotWithShape="1">
            <a:blip r:embed="rId4"/>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Afgeronde rechthoek 12">
            <a:extLst>
              <a:ext uri="{FF2B5EF4-FFF2-40B4-BE49-F238E27FC236}">
                <a16:creationId xmlns:a16="http://schemas.microsoft.com/office/drawing/2014/main" id="{603CCB5A-8D94-8B40-ADF5-87351D1F7BD4}"/>
              </a:ext>
            </a:extLst>
          </p:cNvPr>
          <p:cNvSpPr>
            <a:spLocks noChangeAspect="1"/>
          </p:cNvSpPr>
          <p:nvPr/>
        </p:nvSpPr>
        <p:spPr>
          <a:xfrm>
            <a:off x="1255713" y="3543300"/>
            <a:ext cx="719137" cy="720725"/>
          </a:xfrm>
          <a:prstGeom prst="roundRect">
            <a:avLst/>
          </a:prstGeom>
          <a:blipFill dpi="0" rotWithShape="1">
            <a:blip r:embed="rId5"/>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Afgeronde rechthoek 13">
            <a:extLst>
              <a:ext uri="{FF2B5EF4-FFF2-40B4-BE49-F238E27FC236}">
                <a16:creationId xmlns:a16="http://schemas.microsoft.com/office/drawing/2014/main" id="{A111B431-97BB-CF4A-921F-119B9F011851}"/>
              </a:ext>
            </a:extLst>
          </p:cNvPr>
          <p:cNvSpPr>
            <a:spLocks noChangeAspect="1"/>
          </p:cNvSpPr>
          <p:nvPr/>
        </p:nvSpPr>
        <p:spPr>
          <a:xfrm>
            <a:off x="1257300" y="2635250"/>
            <a:ext cx="720725" cy="719138"/>
          </a:xfrm>
          <a:prstGeom prst="roundRect">
            <a:avLst/>
          </a:prstGeom>
          <a:blipFill dpi="0" rotWithShape="1">
            <a:blip r:embed="rId6"/>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Afgeronde rechthoek 14">
            <a:extLst>
              <a:ext uri="{FF2B5EF4-FFF2-40B4-BE49-F238E27FC236}">
                <a16:creationId xmlns:a16="http://schemas.microsoft.com/office/drawing/2014/main" id="{B3480E6E-DDD6-5F43-A53E-3B9A850A03BB}"/>
              </a:ext>
            </a:extLst>
          </p:cNvPr>
          <p:cNvSpPr>
            <a:spLocks noChangeAspect="1"/>
          </p:cNvSpPr>
          <p:nvPr/>
        </p:nvSpPr>
        <p:spPr>
          <a:xfrm>
            <a:off x="377825" y="4452938"/>
            <a:ext cx="720725" cy="720725"/>
          </a:xfrm>
          <a:prstGeom prst="roundRect">
            <a:avLst/>
          </a:prstGeom>
          <a:blipFill dpi="0" rotWithShape="1">
            <a:blip r:embed="rId7"/>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Afgeronde rechthoek 15">
            <a:extLst>
              <a:ext uri="{FF2B5EF4-FFF2-40B4-BE49-F238E27FC236}">
                <a16:creationId xmlns:a16="http://schemas.microsoft.com/office/drawing/2014/main" id="{50446897-02B9-D145-B166-D1422C89EA74}"/>
              </a:ext>
            </a:extLst>
          </p:cNvPr>
          <p:cNvSpPr>
            <a:spLocks noChangeAspect="1"/>
          </p:cNvSpPr>
          <p:nvPr/>
        </p:nvSpPr>
        <p:spPr>
          <a:xfrm>
            <a:off x="1262063" y="4452938"/>
            <a:ext cx="720725" cy="720725"/>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Afgeronde rechthoek 16">
            <a:extLst>
              <a:ext uri="{FF2B5EF4-FFF2-40B4-BE49-F238E27FC236}">
                <a16:creationId xmlns:a16="http://schemas.microsoft.com/office/drawing/2014/main" id="{F3D80CBE-AD10-784D-98B9-22107B04B145}"/>
              </a:ext>
            </a:extLst>
          </p:cNvPr>
          <p:cNvSpPr>
            <a:spLocks noChangeAspect="1"/>
          </p:cNvSpPr>
          <p:nvPr/>
        </p:nvSpPr>
        <p:spPr>
          <a:xfrm>
            <a:off x="377825" y="3543300"/>
            <a:ext cx="720725" cy="720725"/>
          </a:xfrm>
          <a:prstGeom prst="roundRect">
            <a:avLst/>
          </a:prstGeom>
          <a:blipFill dpi="0" rotWithShape="1">
            <a:blip r:embed="rId9"/>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Afgeronde rechthoek 17">
            <a:extLst>
              <a:ext uri="{FF2B5EF4-FFF2-40B4-BE49-F238E27FC236}">
                <a16:creationId xmlns:a16="http://schemas.microsoft.com/office/drawing/2014/main" id="{0081F40F-F753-2843-A9C3-BD3DD399A267}"/>
              </a:ext>
            </a:extLst>
          </p:cNvPr>
          <p:cNvSpPr>
            <a:spLocks noChangeAspect="1"/>
          </p:cNvSpPr>
          <p:nvPr/>
        </p:nvSpPr>
        <p:spPr>
          <a:xfrm>
            <a:off x="377825" y="5362575"/>
            <a:ext cx="719138" cy="720725"/>
          </a:xfrm>
          <a:prstGeom prst="roundRect">
            <a:avLst/>
          </a:prstGeom>
          <a:blipFill dpi="0" rotWithShape="1">
            <a:blip r:embed="rId10"/>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Afgeronde rechthoek 18">
            <a:extLst>
              <a:ext uri="{FF2B5EF4-FFF2-40B4-BE49-F238E27FC236}">
                <a16:creationId xmlns:a16="http://schemas.microsoft.com/office/drawing/2014/main" id="{2EA94B75-8A0F-534B-BFE3-46FAE65CEA8F}"/>
              </a:ext>
            </a:extLst>
          </p:cNvPr>
          <p:cNvSpPr>
            <a:spLocks noChangeAspect="1"/>
          </p:cNvSpPr>
          <p:nvPr/>
        </p:nvSpPr>
        <p:spPr>
          <a:xfrm>
            <a:off x="1238250" y="5362575"/>
            <a:ext cx="720725" cy="720725"/>
          </a:xfrm>
          <a:prstGeom prst="roundRect">
            <a:avLst/>
          </a:prstGeom>
          <a:blipFill dpi="0" rotWithShape="1">
            <a:blip r:embed="rId11"/>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6509" name="Picture 3">
            <a:extLst>
              <a:ext uri="{FF2B5EF4-FFF2-40B4-BE49-F238E27FC236}">
                <a16:creationId xmlns:a16="http://schemas.microsoft.com/office/drawing/2014/main" id="{790EBD54-21CB-A843-8C59-409C7FA7DF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7224" t="5360" r="19444" b="5879"/>
          <a:stretch>
            <a:fillRect/>
          </a:stretch>
        </p:blipFill>
        <p:spPr bwMode="auto">
          <a:xfrm>
            <a:off x="2393950" y="2014538"/>
            <a:ext cx="4092575"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Ondertitel 2">
            <a:extLst>
              <a:ext uri="{FF2B5EF4-FFF2-40B4-BE49-F238E27FC236}">
                <a16:creationId xmlns:a16="http://schemas.microsoft.com/office/drawing/2014/main" id="{F420AE91-810E-1448-8CD4-6495661D5926}"/>
              </a:ext>
            </a:extLst>
          </p:cNvPr>
          <p:cNvSpPr>
            <a:spLocks noGrp="1" noChangeArrowheads="1"/>
          </p:cNvSpPr>
          <p:nvPr>
            <p:ph type="subTitle" idx="1"/>
          </p:nvPr>
        </p:nvSpPr>
        <p:spPr>
          <a:xfrm>
            <a:off x="6480175" y="1755775"/>
            <a:ext cx="5557838" cy="4679950"/>
          </a:xfrm>
        </p:spPr>
        <p:txBody>
          <a:bodyPr/>
          <a:lstStyle/>
          <a:p>
            <a:pPr>
              <a:tabLst>
                <a:tab pos="358775" algn="l"/>
              </a:tabLst>
            </a:pPr>
            <a:r>
              <a:rPr lang="en-US" altLang="nl-NL" sz="2000" b="1"/>
              <a:t>Corporate HQ</a:t>
            </a:r>
            <a:r>
              <a:rPr lang="en-US" altLang="nl-NL" sz="2000"/>
              <a:t>	</a:t>
            </a:r>
            <a:br>
              <a:rPr lang="en-US" altLang="nl-NL" sz="2000"/>
            </a:br>
            <a:r>
              <a:rPr lang="en-US" altLang="nl-NL" sz="2000"/>
              <a:t>Fuzhou, Fujian Province, China</a:t>
            </a:r>
            <a:br>
              <a:rPr lang="en-US" altLang="nl-NL" sz="2000"/>
            </a:br>
            <a:endParaRPr lang="en-US" altLang="nl-NL" sz="2000"/>
          </a:p>
          <a:p>
            <a:pPr>
              <a:tabLst>
                <a:tab pos="358775" algn="l"/>
              </a:tabLst>
            </a:pPr>
            <a:r>
              <a:rPr lang="en-US" altLang="nl-NL" sz="2000" b="1">
                <a:solidFill>
                  <a:srgbClr val="005389"/>
                </a:solidFill>
              </a:rPr>
              <a:t>China domestic operations</a:t>
            </a:r>
            <a:r>
              <a:rPr lang="en-US" altLang="nl-NL" sz="2000"/>
              <a:t>		</a:t>
            </a:r>
            <a:br>
              <a:rPr lang="en-US" altLang="nl-NL" sz="2000"/>
            </a:br>
            <a:r>
              <a:rPr lang="en-US" altLang="nl-NL" sz="2000"/>
              <a:t>13 regional offices all across China</a:t>
            </a:r>
            <a:br>
              <a:rPr lang="en-US" altLang="nl-NL" sz="2000"/>
            </a:br>
            <a:endParaRPr lang="en-US" altLang="nl-NL" sz="2000"/>
          </a:p>
          <a:p>
            <a:pPr>
              <a:tabLst>
                <a:tab pos="358775" algn="l"/>
              </a:tabLst>
            </a:pPr>
            <a:r>
              <a:rPr lang="en-US" altLang="nl-NL" sz="2000" b="1">
                <a:solidFill>
                  <a:srgbClr val="008E97"/>
                </a:solidFill>
              </a:rPr>
              <a:t>Newland EMEA</a:t>
            </a:r>
            <a:r>
              <a:rPr lang="en-US" altLang="nl-NL" sz="2000"/>
              <a:t>			</a:t>
            </a:r>
            <a:br>
              <a:rPr lang="en-US" altLang="nl-NL" sz="2000"/>
            </a:br>
            <a:r>
              <a:rPr lang="en-US" altLang="nl-NL" sz="2000"/>
              <a:t>Culemborg, The Netherlands</a:t>
            </a:r>
            <a:br>
              <a:rPr lang="en-US" altLang="nl-NL" sz="2000"/>
            </a:br>
            <a:endParaRPr lang="en-US" altLang="nl-NL" sz="2000"/>
          </a:p>
          <a:p>
            <a:pPr>
              <a:tabLst>
                <a:tab pos="358775" algn="l"/>
              </a:tabLst>
            </a:pPr>
            <a:r>
              <a:rPr lang="en-US" altLang="nl-NL" sz="2000" b="1">
                <a:solidFill>
                  <a:srgbClr val="00AA95"/>
                </a:solidFill>
              </a:rPr>
              <a:t>Newland North America Inc. </a:t>
            </a:r>
            <a:r>
              <a:rPr lang="en-US" altLang="nl-NL" sz="2000"/>
              <a:t>		</a:t>
            </a:r>
            <a:br>
              <a:rPr lang="en-US" altLang="nl-NL" sz="2000"/>
            </a:br>
            <a:r>
              <a:rPr lang="en-US" altLang="nl-NL" sz="2000"/>
              <a:t>Fremont, CA, US</a:t>
            </a:r>
            <a:br>
              <a:rPr lang="en-US" altLang="nl-NL" sz="2000"/>
            </a:br>
            <a:endParaRPr lang="en-US" altLang="nl-NL" sz="2000"/>
          </a:p>
          <a:p>
            <a:pPr>
              <a:tabLst>
                <a:tab pos="358775" algn="l"/>
              </a:tabLst>
            </a:pPr>
            <a:r>
              <a:rPr lang="en-US" altLang="nl-NL" sz="2000" b="1">
                <a:solidFill>
                  <a:srgbClr val="A3D1AB"/>
                </a:solidFill>
              </a:rPr>
              <a:t>Taiwan Newland Co. Ltd. </a:t>
            </a:r>
            <a:r>
              <a:rPr lang="en-US" altLang="nl-NL" sz="2000"/>
              <a:t>			</a:t>
            </a:r>
            <a:br>
              <a:rPr lang="en-US" altLang="nl-NL" sz="2000"/>
            </a:br>
            <a:r>
              <a:rPr lang="en-US" altLang="nl-NL" sz="2000"/>
              <a:t>Taipei, Taiwan</a:t>
            </a:r>
          </a:p>
        </p:txBody>
      </p:sp>
      <p:sp>
        <p:nvSpPr>
          <p:cNvPr id="20482" name="Tijdelijke aanduiding voor voettekst 4">
            <a:extLst>
              <a:ext uri="{FF2B5EF4-FFF2-40B4-BE49-F238E27FC236}">
                <a16:creationId xmlns:a16="http://schemas.microsoft.com/office/drawing/2014/main" id="{1D78B09F-1294-F741-86CB-898C286BAA40}"/>
              </a:ext>
            </a:extLst>
          </p:cNvPr>
          <p:cNvSpPr txBox="1">
            <a:spLocks noChangeArrowheads="1"/>
          </p:cNvSpPr>
          <p:nvPr/>
        </p:nvSpPr>
        <p:spPr bwMode="auto">
          <a:xfrm>
            <a:off x="7764463" y="854075"/>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Fujian Newland Computer Co. Ltd.</a:t>
            </a:r>
            <a:endParaRPr lang="en-GB" altLang="nl-NL" sz="1800" b="1">
              <a:solidFill>
                <a:schemeClr val="bg1"/>
              </a:solidFill>
            </a:endParaRPr>
          </a:p>
        </p:txBody>
      </p:sp>
      <p:sp>
        <p:nvSpPr>
          <p:cNvPr id="20483" name="Ondertitel 2">
            <a:extLst>
              <a:ext uri="{FF2B5EF4-FFF2-40B4-BE49-F238E27FC236}">
                <a16:creationId xmlns:a16="http://schemas.microsoft.com/office/drawing/2014/main" id="{CDCC853C-CEA3-AE45-802C-2CF743C7B575}"/>
              </a:ext>
            </a:extLst>
          </p:cNvPr>
          <p:cNvSpPr txBox="1">
            <a:spLocks noChangeArrowheads="1"/>
          </p:cNvSpPr>
          <p:nvPr/>
        </p:nvSpPr>
        <p:spPr bwMode="auto">
          <a:xfrm>
            <a:off x="449263" y="1755775"/>
            <a:ext cx="555783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en-US" altLang="nl-NL" sz="2000">
                <a:solidFill>
                  <a:srgbClr val="1F3563"/>
                </a:solidFill>
              </a:rPr>
              <a:t>Public company Shenzhen Stock Exchange </a:t>
            </a:r>
            <a:br>
              <a:rPr lang="en-US" altLang="nl-NL" sz="2000">
                <a:solidFill>
                  <a:srgbClr val="1F3563"/>
                </a:solidFill>
              </a:rPr>
            </a:br>
            <a:r>
              <a:rPr lang="en-US" altLang="nl-NL" sz="2000">
                <a:solidFill>
                  <a:srgbClr val="1F3563"/>
                </a:solidFill>
              </a:rPr>
              <a:t>Ticker 00997.</a:t>
            </a:r>
            <a:br>
              <a:rPr lang="en-US" altLang="nl-NL" sz="2000">
                <a:solidFill>
                  <a:srgbClr val="1F3563"/>
                </a:solidFill>
              </a:rPr>
            </a:br>
            <a:endParaRPr lang="en-US" altLang="nl-NL" sz="2000">
              <a:solidFill>
                <a:srgbClr val="1F3563"/>
              </a:solidFill>
            </a:endParaRPr>
          </a:p>
          <a:p>
            <a:pPr defTabSz="914400">
              <a:buFont typeface="Arial" panose="020B0604020202020204" pitchFamily="34" charset="0"/>
              <a:buNone/>
            </a:pPr>
            <a:r>
              <a:rPr lang="en-US" altLang="nl-NL" sz="2000">
                <a:solidFill>
                  <a:srgbClr val="1F3563"/>
                </a:solidFill>
              </a:rPr>
              <a:t>After 20 years of fast growth, Newland has become </a:t>
            </a:r>
            <a:br>
              <a:rPr lang="en-US" altLang="nl-NL" sz="2000">
                <a:solidFill>
                  <a:srgbClr val="1F3563"/>
                </a:solidFill>
              </a:rPr>
            </a:br>
            <a:r>
              <a:rPr lang="en-US" altLang="nl-NL" sz="2000">
                <a:solidFill>
                  <a:srgbClr val="1F3563"/>
                </a:solidFill>
              </a:rPr>
              <a:t>a famous IT top 500 High-Tech and top 100 Software Enterprise in China with the net assets of </a:t>
            </a:r>
            <a:br>
              <a:rPr lang="en-US" altLang="nl-NL" sz="2000">
                <a:solidFill>
                  <a:srgbClr val="1F3563"/>
                </a:solidFill>
              </a:rPr>
            </a:br>
            <a:r>
              <a:rPr lang="en-US" altLang="nl-NL" sz="2000">
                <a:solidFill>
                  <a:srgbClr val="1F3563"/>
                </a:solidFill>
              </a:rPr>
              <a:t>USD 2.5 Billion and more than 5000 employees.</a:t>
            </a:r>
            <a:br>
              <a:rPr lang="en-US" altLang="nl-NL" sz="2000">
                <a:solidFill>
                  <a:srgbClr val="1F3563"/>
                </a:solidFill>
              </a:rPr>
            </a:br>
            <a:endParaRPr lang="en-US" altLang="nl-NL" sz="2000">
              <a:solidFill>
                <a:srgbClr val="1F3563"/>
              </a:solidFill>
            </a:endParaRPr>
          </a:p>
          <a:p>
            <a:pPr defTabSz="914400">
              <a:buFont typeface="Arial" panose="020B0604020202020204" pitchFamily="34" charset="0"/>
              <a:buNone/>
            </a:pPr>
            <a:r>
              <a:rPr lang="en-US" altLang="nl-NL" sz="2000">
                <a:solidFill>
                  <a:srgbClr val="1F3563"/>
                </a:solidFill>
              </a:rPr>
              <a:t>The group’s principal activities are the manufacturing, selling and leasing of computers and peripheral equipment. Provisions of computer technology, information services and designing, installing and testing of computerized highway tolls, monitors and systems.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a:extLst>
              <a:ext uri="{FF2B5EF4-FFF2-40B4-BE49-F238E27FC236}">
                <a16:creationId xmlns:a16="http://schemas.microsoft.com/office/drawing/2014/main" id="{D73749F1-DF59-C344-BE47-5CD89370F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26" t="4260" r="8649" b="3918"/>
          <a:stretch>
            <a:fillRect/>
          </a:stretch>
        </p:blipFill>
        <p:spPr bwMode="auto">
          <a:xfrm>
            <a:off x="2295525" y="2359025"/>
            <a:ext cx="46355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ijdelijke aanduiding voor voettekst 4">
            <a:extLst>
              <a:ext uri="{FF2B5EF4-FFF2-40B4-BE49-F238E27FC236}">
                <a16:creationId xmlns:a16="http://schemas.microsoft.com/office/drawing/2014/main" id="{36ADA3A1-2CF7-994C-A024-4CAEC922283E}"/>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MT65 Beluga III – Android Mobile Computer</a:t>
            </a:r>
            <a:endParaRPr lang="en-GB" altLang="nl-NL" sz="1800" b="1">
              <a:solidFill>
                <a:schemeClr val="bg1"/>
              </a:solidFill>
            </a:endParaRPr>
          </a:p>
        </p:txBody>
      </p:sp>
      <p:sp>
        <p:nvSpPr>
          <p:cNvPr id="107523" name="Ondertitel 2">
            <a:extLst>
              <a:ext uri="{FF2B5EF4-FFF2-40B4-BE49-F238E27FC236}">
                <a16:creationId xmlns:a16="http://schemas.microsoft.com/office/drawing/2014/main" id="{C6E5F5C1-A421-9D4F-A198-F556E2CF4EA6}"/>
              </a:ext>
            </a:extLst>
          </p:cNvPr>
          <p:cNvSpPr>
            <a:spLocks noGrp="1" noChangeArrowheads="1"/>
          </p:cNvSpPr>
          <p:nvPr>
            <p:ph type="subTitle" idx="1"/>
          </p:nvPr>
        </p:nvSpPr>
        <p:spPr>
          <a:xfrm>
            <a:off x="6480175" y="1631950"/>
            <a:ext cx="5399088" cy="4822825"/>
          </a:xfrm>
        </p:spPr>
        <p:txBody>
          <a:bodyPr/>
          <a:lstStyle/>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Extended battery life. </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The MT65 Beluga III provides up to 10 hours of battery life, so it is sure to last a full shift for average applications. Is your application more intensive? A replaceable battery and charging cradle with extra battery slot ensure employees can easily switch it out and continue scanning. </a:t>
            </a:r>
          </a:p>
          <a:p>
            <a:pPr>
              <a:tabLst>
                <a:tab pos="358775" algn="l"/>
              </a:tabLst>
            </a:pPr>
            <a:br>
              <a:rPr lang="en-GB" altLang="nl-NL" sz="1800" b="1">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Buckets MDM software included</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Each MT65 Beluga III includes Newland’s mobile device management software: Buckets. Buckets enables you to control all units in the field, allowing you to quickly push updates and changes, to send messages and to keep track of all devices from a single location. </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Current models released. </a:t>
            </a:r>
            <a:br>
              <a:rPr lang="en-GB" altLang="nl-NL" sz="1800" b="1">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MT6551-2W (without cradle) </a:t>
            </a: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MT6551-2W-C (with cradle) </a:t>
            </a:r>
          </a:p>
          <a:p>
            <a:pPr>
              <a:tabLst>
                <a:tab pos="358775" algn="l"/>
              </a:tabLst>
            </a:pPr>
            <a:r>
              <a:rPr lang="en-GB" altLang="nl-NL" sz="1800">
                <a:ea typeface="Open Sans" panose="020B0606030504020204" pitchFamily="34" charset="0"/>
                <a:cs typeface="Calibri" panose="020F0502020204030204" pitchFamily="34" charset="0"/>
                <a:sym typeface="Open Sans" panose="020B0606030504020204" pitchFamily="34" charset="0"/>
              </a:rPr>
              <a:t>Optional accessories: pistol grip and charging cradle. </a:t>
            </a:r>
          </a:p>
          <a:p>
            <a:pPr>
              <a:tabLst>
                <a:tab pos="358775" algn="l"/>
              </a:tabLst>
            </a:pPr>
            <a:br>
              <a:rPr lang="en-GB" altLang="nl-NL" sz="1800">
                <a:solidFill>
                  <a:srgbClr val="203664"/>
                </a:solidFill>
                <a:ea typeface="Open Sans" panose="020B0606030504020204" pitchFamily="34" charset="0"/>
                <a:cs typeface="Calibri" panose="020F0502020204030204" pitchFamily="34" charset="0"/>
                <a:sym typeface="Open Sans" panose="020B0606030504020204" pitchFamily="34" charset="0"/>
              </a:rPr>
            </a:br>
            <a:endParaRPr lang="en-GB" altLang="nl-NL" sz="1800">
              <a:ea typeface="Open Sans" panose="020B0606030504020204" pitchFamily="34" charset="0"/>
              <a:cs typeface="Calibri" panose="020F0502020204030204" pitchFamily="34" charset="0"/>
              <a:sym typeface="Open Sans" panose="020B0606030504020204" pitchFamily="34" charset="0"/>
            </a:endParaRPr>
          </a:p>
        </p:txBody>
      </p:sp>
      <p:sp>
        <p:nvSpPr>
          <p:cNvPr id="20" name="Afgeronde rechthoek 1">
            <a:extLst>
              <a:ext uri="{FF2B5EF4-FFF2-40B4-BE49-F238E27FC236}">
                <a16:creationId xmlns:a16="http://schemas.microsoft.com/office/drawing/2014/main" id="{B8FC4C78-C55D-0C4B-B434-1B8CCFE47E75}"/>
              </a:ext>
            </a:extLst>
          </p:cNvPr>
          <p:cNvSpPr>
            <a:spLocks noChangeAspect="1"/>
          </p:cNvSpPr>
          <p:nvPr/>
        </p:nvSpPr>
        <p:spPr>
          <a:xfrm>
            <a:off x="379413" y="1725613"/>
            <a:ext cx="719137" cy="719137"/>
          </a:xfrm>
          <a:prstGeom prst="roundRect">
            <a:avLst/>
          </a:prstGeom>
          <a:blipFill dpi="0" rotWithShape="1">
            <a:blip r:embed="rId3"/>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 name="Afgeronde rechthoek 8">
            <a:extLst>
              <a:ext uri="{FF2B5EF4-FFF2-40B4-BE49-F238E27FC236}">
                <a16:creationId xmlns:a16="http://schemas.microsoft.com/office/drawing/2014/main" id="{39850E62-1AA4-1641-BB8E-09B8FD8B3DD2}"/>
              </a:ext>
            </a:extLst>
          </p:cNvPr>
          <p:cNvSpPr>
            <a:spLocks noChangeAspect="1"/>
          </p:cNvSpPr>
          <p:nvPr/>
        </p:nvSpPr>
        <p:spPr>
          <a:xfrm>
            <a:off x="1271588" y="1725613"/>
            <a:ext cx="719137" cy="719137"/>
          </a:xfrm>
          <a:prstGeom prst="roundRect">
            <a:avLst/>
          </a:prstGeom>
          <a:blipFill dpi="0" rotWithShape="1">
            <a:blip r:embed="rId4"/>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Afgeronde rechthoek 9">
            <a:extLst>
              <a:ext uri="{FF2B5EF4-FFF2-40B4-BE49-F238E27FC236}">
                <a16:creationId xmlns:a16="http://schemas.microsoft.com/office/drawing/2014/main" id="{91361BA7-6851-9A48-8889-50F1E436A9FB}"/>
              </a:ext>
            </a:extLst>
          </p:cNvPr>
          <p:cNvSpPr>
            <a:spLocks noChangeAspect="1"/>
          </p:cNvSpPr>
          <p:nvPr/>
        </p:nvSpPr>
        <p:spPr>
          <a:xfrm>
            <a:off x="377825" y="2635250"/>
            <a:ext cx="720725" cy="719138"/>
          </a:xfrm>
          <a:prstGeom prst="roundRect">
            <a:avLst/>
          </a:prstGeom>
          <a:blipFill dpi="0" rotWithShape="1">
            <a:blip r:embed="rId5"/>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Afgeronde rechthoek 12">
            <a:extLst>
              <a:ext uri="{FF2B5EF4-FFF2-40B4-BE49-F238E27FC236}">
                <a16:creationId xmlns:a16="http://schemas.microsoft.com/office/drawing/2014/main" id="{603CCB5A-8D94-8B40-ADF5-87351D1F7BD4}"/>
              </a:ext>
            </a:extLst>
          </p:cNvPr>
          <p:cNvSpPr>
            <a:spLocks noChangeAspect="1"/>
          </p:cNvSpPr>
          <p:nvPr/>
        </p:nvSpPr>
        <p:spPr>
          <a:xfrm>
            <a:off x="1255713" y="3543300"/>
            <a:ext cx="719137" cy="720725"/>
          </a:xfrm>
          <a:prstGeom prst="roundRect">
            <a:avLst/>
          </a:prstGeom>
          <a:blipFill dpi="0" rotWithShape="1">
            <a:blip r:embed="rId6"/>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Afgeronde rechthoek 13">
            <a:extLst>
              <a:ext uri="{FF2B5EF4-FFF2-40B4-BE49-F238E27FC236}">
                <a16:creationId xmlns:a16="http://schemas.microsoft.com/office/drawing/2014/main" id="{A111B431-97BB-CF4A-921F-119B9F011851}"/>
              </a:ext>
            </a:extLst>
          </p:cNvPr>
          <p:cNvSpPr>
            <a:spLocks noChangeAspect="1"/>
          </p:cNvSpPr>
          <p:nvPr/>
        </p:nvSpPr>
        <p:spPr>
          <a:xfrm>
            <a:off x="1257300" y="2635250"/>
            <a:ext cx="720725" cy="719138"/>
          </a:xfrm>
          <a:prstGeom prst="roundRect">
            <a:avLst/>
          </a:prstGeom>
          <a:blipFill dpi="0" rotWithShape="1">
            <a:blip r:embed="rId7"/>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Afgeronde rechthoek 14">
            <a:extLst>
              <a:ext uri="{FF2B5EF4-FFF2-40B4-BE49-F238E27FC236}">
                <a16:creationId xmlns:a16="http://schemas.microsoft.com/office/drawing/2014/main" id="{B3480E6E-DDD6-5F43-A53E-3B9A850A03BB}"/>
              </a:ext>
            </a:extLst>
          </p:cNvPr>
          <p:cNvSpPr>
            <a:spLocks noChangeAspect="1"/>
          </p:cNvSpPr>
          <p:nvPr/>
        </p:nvSpPr>
        <p:spPr>
          <a:xfrm>
            <a:off x="377825" y="4452938"/>
            <a:ext cx="720725" cy="720725"/>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Afgeronde rechthoek 15">
            <a:extLst>
              <a:ext uri="{FF2B5EF4-FFF2-40B4-BE49-F238E27FC236}">
                <a16:creationId xmlns:a16="http://schemas.microsoft.com/office/drawing/2014/main" id="{50446897-02B9-D145-B166-D1422C89EA74}"/>
              </a:ext>
            </a:extLst>
          </p:cNvPr>
          <p:cNvSpPr>
            <a:spLocks noChangeAspect="1"/>
          </p:cNvSpPr>
          <p:nvPr/>
        </p:nvSpPr>
        <p:spPr>
          <a:xfrm>
            <a:off x="1262063" y="4452938"/>
            <a:ext cx="720725" cy="720725"/>
          </a:xfrm>
          <a:prstGeom prst="roundRect">
            <a:avLst/>
          </a:prstGeom>
          <a:blipFill dpi="0" rotWithShape="1">
            <a:blip r:embed="rId9"/>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Afgeronde rechthoek 16">
            <a:extLst>
              <a:ext uri="{FF2B5EF4-FFF2-40B4-BE49-F238E27FC236}">
                <a16:creationId xmlns:a16="http://schemas.microsoft.com/office/drawing/2014/main" id="{F3D80CBE-AD10-784D-98B9-22107B04B145}"/>
              </a:ext>
            </a:extLst>
          </p:cNvPr>
          <p:cNvSpPr>
            <a:spLocks noChangeAspect="1"/>
          </p:cNvSpPr>
          <p:nvPr/>
        </p:nvSpPr>
        <p:spPr>
          <a:xfrm>
            <a:off x="377825" y="3543300"/>
            <a:ext cx="720725" cy="720725"/>
          </a:xfrm>
          <a:prstGeom prst="roundRect">
            <a:avLst/>
          </a:prstGeom>
          <a:blipFill dpi="0" rotWithShape="1">
            <a:blip r:embed="rId10"/>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Afgeronde rechthoek 17">
            <a:extLst>
              <a:ext uri="{FF2B5EF4-FFF2-40B4-BE49-F238E27FC236}">
                <a16:creationId xmlns:a16="http://schemas.microsoft.com/office/drawing/2014/main" id="{0081F40F-F753-2843-A9C3-BD3DD399A267}"/>
              </a:ext>
            </a:extLst>
          </p:cNvPr>
          <p:cNvSpPr>
            <a:spLocks noChangeAspect="1"/>
          </p:cNvSpPr>
          <p:nvPr/>
        </p:nvSpPr>
        <p:spPr>
          <a:xfrm>
            <a:off x="377825" y="5362575"/>
            <a:ext cx="719138" cy="720725"/>
          </a:xfrm>
          <a:prstGeom prst="roundRect">
            <a:avLst/>
          </a:prstGeom>
          <a:blipFill dpi="0" rotWithShape="1">
            <a:blip r:embed="rId11"/>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Afgeronde rechthoek 18">
            <a:extLst>
              <a:ext uri="{FF2B5EF4-FFF2-40B4-BE49-F238E27FC236}">
                <a16:creationId xmlns:a16="http://schemas.microsoft.com/office/drawing/2014/main" id="{2EA94B75-8A0F-534B-BFE3-46FAE65CEA8F}"/>
              </a:ext>
            </a:extLst>
          </p:cNvPr>
          <p:cNvSpPr>
            <a:spLocks noChangeAspect="1"/>
          </p:cNvSpPr>
          <p:nvPr/>
        </p:nvSpPr>
        <p:spPr>
          <a:xfrm>
            <a:off x="1238250" y="5362575"/>
            <a:ext cx="720725" cy="720725"/>
          </a:xfrm>
          <a:prstGeom prst="roundRect">
            <a:avLst/>
          </a:prstGeom>
          <a:blipFill dpi="0" rotWithShape="1">
            <a:blip r:embed="rId12"/>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a:extLst>
              <a:ext uri="{FF2B5EF4-FFF2-40B4-BE49-F238E27FC236}">
                <a16:creationId xmlns:a16="http://schemas.microsoft.com/office/drawing/2014/main" id="{18FA7F71-3014-C343-841D-38CBBA9E7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836" t="18262" r="21407" b="14465"/>
          <a:stretch>
            <a:fillRect/>
          </a:stretch>
        </p:blipFill>
        <p:spPr bwMode="auto">
          <a:xfrm>
            <a:off x="5402263" y="2097088"/>
            <a:ext cx="27527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ijdelijke aanduiding voor voettekst 4">
            <a:extLst>
              <a:ext uri="{FF2B5EF4-FFF2-40B4-BE49-F238E27FC236}">
                <a16:creationId xmlns:a16="http://schemas.microsoft.com/office/drawing/2014/main" id="{D5A42365-27BD-D94A-A774-88A1911E43B5}"/>
              </a:ext>
            </a:extLst>
          </p:cNvPr>
          <p:cNvSpPr txBox="1">
            <a:spLocks noChangeArrowheads="1"/>
          </p:cNvSpPr>
          <p:nvPr/>
        </p:nvSpPr>
        <p:spPr bwMode="auto">
          <a:xfrm>
            <a:off x="4462463" y="854075"/>
            <a:ext cx="74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Android Mobile Computers - Logistics</a:t>
            </a:r>
            <a:endParaRPr lang="en-GB" altLang="nl-NL" sz="1800" b="1">
              <a:solidFill>
                <a:schemeClr val="bg1"/>
              </a:solidFill>
            </a:endParaRPr>
          </a:p>
        </p:txBody>
      </p:sp>
      <p:sp>
        <p:nvSpPr>
          <p:cNvPr id="50" name="Rechthoek 49">
            <a:extLst>
              <a:ext uri="{FF2B5EF4-FFF2-40B4-BE49-F238E27FC236}">
                <a16:creationId xmlns:a16="http://schemas.microsoft.com/office/drawing/2014/main" id="{C3EEC187-11CB-6341-8837-0859E8330863}"/>
              </a:ext>
            </a:extLst>
          </p:cNvPr>
          <p:cNvSpPr/>
          <p:nvPr/>
        </p:nvSpPr>
        <p:spPr>
          <a:xfrm>
            <a:off x="1238250" y="5027613"/>
            <a:ext cx="2519363"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8548" name="Ondertitel 2">
            <a:extLst>
              <a:ext uri="{FF2B5EF4-FFF2-40B4-BE49-F238E27FC236}">
                <a16:creationId xmlns:a16="http://schemas.microsoft.com/office/drawing/2014/main" id="{F45D25CC-D2E2-9846-9E00-FFA524F78754}"/>
              </a:ext>
            </a:extLst>
          </p:cNvPr>
          <p:cNvSpPr txBox="1">
            <a:spLocks noChangeArrowheads="1"/>
          </p:cNvSpPr>
          <p:nvPr/>
        </p:nvSpPr>
        <p:spPr bwMode="auto">
          <a:xfrm>
            <a:off x="1238250" y="5014913"/>
            <a:ext cx="25193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N2S</a:t>
            </a:r>
            <a:endParaRPr lang="nl-NL" altLang="zh-CN" sz="2000">
              <a:solidFill>
                <a:srgbClr val="203664"/>
              </a:solidFill>
              <a:ea typeface="Open Sans" panose="020B060603050402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CCD5D29-468F-4A40-A4A5-55FA8BE58247}"/>
              </a:ext>
            </a:extLst>
          </p:cNvPr>
          <p:cNvSpPr/>
          <p:nvPr/>
        </p:nvSpPr>
        <p:spPr>
          <a:xfrm>
            <a:off x="4873625" y="5014913"/>
            <a:ext cx="2535238"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8550" name="Ondertitel 2">
            <a:extLst>
              <a:ext uri="{FF2B5EF4-FFF2-40B4-BE49-F238E27FC236}">
                <a16:creationId xmlns:a16="http://schemas.microsoft.com/office/drawing/2014/main" id="{72F7CE1B-1AEB-3840-A077-B78930E06A23}"/>
              </a:ext>
            </a:extLst>
          </p:cNvPr>
          <p:cNvSpPr txBox="1">
            <a:spLocks noChangeArrowheads="1"/>
          </p:cNvSpPr>
          <p:nvPr/>
        </p:nvSpPr>
        <p:spPr bwMode="auto">
          <a:xfrm>
            <a:off x="4892675" y="5027613"/>
            <a:ext cx="251618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N5S</a:t>
            </a:r>
            <a:endParaRPr lang="nl-NL" altLang="zh-CN" sz="2000">
              <a:solidFill>
                <a:srgbClr val="203664"/>
              </a:solidFill>
              <a:ea typeface="Open Sans" panose="020B0606030504020204" pitchFamily="34" charset="0"/>
              <a:cs typeface="Calibri" panose="020F0502020204030204" pitchFamily="34" charset="0"/>
            </a:endParaRPr>
          </a:p>
        </p:txBody>
      </p:sp>
      <p:sp>
        <p:nvSpPr>
          <p:cNvPr id="32" name="Rechthoek 31">
            <a:extLst>
              <a:ext uri="{FF2B5EF4-FFF2-40B4-BE49-F238E27FC236}">
                <a16:creationId xmlns:a16="http://schemas.microsoft.com/office/drawing/2014/main" id="{9A6B1509-10A1-F145-8909-BA186AAEC436}"/>
              </a:ext>
            </a:extLst>
          </p:cNvPr>
          <p:cNvSpPr/>
          <p:nvPr/>
        </p:nvSpPr>
        <p:spPr>
          <a:xfrm>
            <a:off x="8412163" y="5027613"/>
            <a:ext cx="2520950"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8552" name="Ondertitel 2">
            <a:extLst>
              <a:ext uri="{FF2B5EF4-FFF2-40B4-BE49-F238E27FC236}">
                <a16:creationId xmlns:a16="http://schemas.microsoft.com/office/drawing/2014/main" id="{2FFA7F66-C114-3443-AC8C-13514BF3F6A3}"/>
              </a:ext>
            </a:extLst>
          </p:cNvPr>
          <p:cNvSpPr txBox="1">
            <a:spLocks noChangeArrowheads="1"/>
          </p:cNvSpPr>
          <p:nvPr/>
        </p:nvSpPr>
        <p:spPr bwMode="auto">
          <a:xfrm>
            <a:off x="8412163" y="5027613"/>
            <a:ext cx="25209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N7000R-II</a:t>
            </a:r>
            <a:endParaRPr lang="nl-NL" altLang="zh-CN" sz="2000">
              <a:solidFill>
                <a:srgbClr val="203664"/>
              </a:solidFill>
              <a:ea typeface="Open Sans" panose="020B0606030504020204" pitchFamily="34" charset="0"/>
              <a:cs typeface="Calibri" panose="020F0502020204030204" pitchFamily="34" charset="0"/>
            </a:endParaRPr>
          </a:p>
        </p:txBody>
      </p:sp>
      <p:sp>
        <p:nvSpPr>
          <p:cNvPr id="28" name="Rond diagonale hoek rechthoek 27">
            <a:extLst>
              <a:ext uri="{FF2B5EF4-FFF2-40B4-BE49-F238E27FC236}">
                <a16:creationId xmlns:a16="http://schemas.microsoft.com/office/drawing/2014/main" id="{18AB65CB-6988-4E4F-838A-8785B49BAAF7}"/>
              </a:ext>
            </a:extLst>
          </p:cNvPr>
          <p:cNvSpPr>
            <a:spLocks noChangeAspect="1"/>
          </p:cNvSpPr>
          <p:nvPr/>
        </p:nvSpPr>
        <p:spPr>
          <a:xfrm>
            <a:off x="6778625" y="3797300"/>
            <a:ext cx="865188" cy="863600"/>
          </a:xfrm>
          <a:prstGeom prst="round2Diag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500" dirty="0"/>
          </a:p>
        </p:txBody>
      </p:sp>
      <p:sp>
        <p:nvSpPr>
          <p:cNvPr id="108554" name="Ondertitel 2">
            <a:extLst>
              <a:ext uri="{FF2B5EF4-FFF2-40B4-BE49-F238E27FC236}">
                <a16:creationId xmlns:a16="http://schemas.microsoft.com/office/drawing/2014/main" id="{242C42B7-123B-0F44-89ED-EB8A14394A98}"/>
              </a:ext>
            </a:extLst>
          </p:cNvPr>
          <p:cNvSpPr txBox="1">
            <a:spLocks noChangeAspect="1" noChangeArrowheads="1"/>
          </p:cNvSpPr>
          <p:nvPr/>
        </p:nvSpPr>
        <p:spPr bwMode="auto">
          <a:xfrm>
            <a:off x="6778625" y="3797300"/>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b="1">
                <a:solidFill>
                  <a:schemeClr val="bg1"/>
                </a:solidFill>
              </a:rPr>
              <a:t>New</a:t>
            </a:r>
          </a:p>
        </p:txBody>
      </p:sp>
      <p:pic>
        <p:nvPicPr>
          <p:cNvPr id="108555" name="Afbeelding 2">
            <a:extLst>
              <a:ext uri="{FF2B5EF4-FFF2-40B4-BE49-F238E27FC236}">
                <a16:creationId xmlns:a16="http://schemas.microsoft.com/office/drawing/2014/main" id="{6618FCCE-8362-244F-B8CD-712E1231C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0" y="2168525"/>
            <a:ext cx="28416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6" name="Rechthoek 9">
            <a:extLst>
              <a:ext uri="{FF2B5EF4-FFF2-40B4-BE49-F238E27FC236}">
                <a16:creationId xmlns:a16="http://schemas.microsoft.com/office/drawing/2014/main" id="{7C258CC6-16CD-F143-8964-4D87242D02E7}"/>
              </a:ext>
            </a:extLst>
          </p:cNvPr>
          <p:cNvSpPr>
            <a:spLocks noChangeArrowheads="1"/>
          </p:cNvSpPr>
          <p:nvPr/>
        </p:nvSpPr>
        <p:spPr bwMode="auto">
          <a:xfrm>
            <a:off x="1236663" y="6065838"/>
            <a:ext cx="9696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marL="2284413" indent="1588" eaLnBrk="0" fontAlgn="base" hangingPunct="0">
              <a:spcBef>
                <a:spcPct val="0"/>
              </a:spcBef>
              <a:spcAft>
                <a:spcPct val="0"/>
              </a:spcAft>
              <a:defRPr>
                <a:solidFill>
                  <a:schemeClr val="tx1"/>
                </a:solidFill>
                <a:latin typeface="Calibri" panose="020F0502020204030204" pitchFamily="34" charset="0"/>
              </a:defRPr>
            </a:lvl6pPr>
            <a:lvl7pPr marL="2741613" indent="1588" eaLnBrk="0" fontAlgn="base" hangingPunct="0">
              <a:spcBef>
                <a:spcPct val="0"/>
              </a:spcBef>
              <a:spcAft>
                <a:spcPct val="0"/>
              </a:spcAft>
              <a:defRPr>
                <a:solidFill>
                  <a:schemeClr val="tx1"/>
                </a:solidFill>
                <a:latin typeface="Calibri" panose="020F0502020204030204" pitchFamily="34" charset="0"/>
              </a:defRPr>
            </a:lvl7pPr>
            <a:lvl8pPr marL="3198813" indent="1588" eaLnBrk="0" fontAlgn="base" hangingPunct="0">
              <a:spcBef>
                <a:spcPct val="0"/>
              </a:spcBef>
              <a:spcAft>
                <a:spcPct val="0"/>
              </a:spcAft>
              <a:defRPr>
                <a:solidFill>
                  <a:schemeClr val="tx1"/>
                </a:solidFill>
                <a:latin typeface="Calibri" panose="020F0502020204030204" pitchFamily="34" charset="0"/>
              </a:defRPr>
            </a:lvl8pPr>
            <a:lvl9pPr marL="3656013" indent="1588"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buFont typeface="Arial" panose="020B0604020202020204" pitchFamily="34" charset="0"/>
              <a:buNone/>
            </a:pPr>
            <a:r>
              <a:rPr lang="nl-NL" altLang="en-US" i="1">
                <a:solidFill>
                  <a:srgbClr val="008E97"/>
                </a:solidFill>
              </a:rPr>
              <a:t>Logistics Applications</a:t>
            </a:r>
          </a:p>
        </p:txBody>
      </p:sp>
      <p:pic>
        <p:nvPicPr>
          <p:cNvPr id="108557" name="Picture 2">
            <a:extLst>
              <a:ext uri="{FF2B5EF4-FFF2-40B4-BE49-F238E27FC236}">
                <a16:creationId xmlns:a16="http://schemas.microsoft.com/office/drawing/2014/main" id="{AE12AF3E-9635-3F42-94BD-A1F4D97FE5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0066">
            <a:off x="8605838" y="2212975"/>
            <a:ext cx="31242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Afbeelding 3">
            <a:extLst>
              <a:ext uri="{FF2B5EF4-FFF2-40B4-BE49-F238E27FC236}">
                <a16:creationId xmlns:a16="http://schemas.microsoft.com/office/drawing/2014/main" id="{BF8BFB4C-4FA0-6A41-9144-BD313C469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71" t="15651" r="20595" b="14696"/>
          <a:stretch>
            <a:fillRect/>
          </a:stretch>
        </p:blipFill>
        <p:spPr bwMode="auto">
          <a:xfrm>
            <a:off x="2578100" y="1471613"/>
            <a:ext cx="5127625"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ijdelijke aanduiding voor voettekst 4">
            <a:extLst>
              <a:ext uri="{FF2B5EF4-FFF2-40B4-BE49-F238E27FC236}">
                <a16:creationId xmlns:a16="http://schemas.microsoft.com/office/drawing/2014/main" id="{C8279B2C-7472-2A42-9859-7A0BECA50C9A}"/>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N2S – Android Mobile Computer </a:t>
            </a:r>
            <a:endParaRPr lang="en-GB" altLang="nl-NL" sz="1800" b="1">
              <a:solidFill>
                <a:schemeClr val="bg1"/>
              </a:solidFill>
            </a:endParaRPr>
          </a:p>
        </p:txBody>
      </p:sp>
      <p:sp>
        <p:nvSpPr>
          <p:cNvPr id="2" name="Afgeronde rechthoek 1">
            <a:extLst>
              <a:ext uri="{FF2B5EF4-FFF2-40B4-BE49-F238E27FC236}">
                <a16:creationId xmlns:a16="http://schemas.microsoft.com/office/drawing/2014/main" id="{E2231BDE-1C0E-494B-B2C6-47C28B5DC8C9}"/>
              </a:ext>
            </a:extLst>
          </p:cNvPr>
          <p:cNvSpPr>
            <a:spLocks noChangeAspect="1"/>
          </p:cNvSpPr>
          <p:nvPr/>
        </p:nvSpPr>
        <p:spPr>
          <a:xfrm>
            <a:off x="379413" y="1725613"/>
            <a:ext cx="719137" cy="719137"/>
          </a:xfrm>
          <a:prstGeom prst="roundRect">
            <a:avLst/>
          </a:prstGeom>
          <a:blipFill dpi="0" rotWithShape="1">
            <a:blip r:embed="rId3"/>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Afgeronde rechthoek 8">
            <a:extLst>
              <a:ext uri="{FF2B5EF4-FFF2-40B4-BE49-F238E27FC236}">
                <a16:creationId xmlns:a16="http://schemas.microsoft.com/office/drawing/2014/main" id="{0A8984A2-9359-0344-803D-84F539724DB8}"/>
              </a:ext>
            </a:extLst>
          </p:cNvPr>
          <p:cNvSpPr>
            <a:spLocks noChangeAspect="1"/>
          </p:cNvSpPr>
          <p:nvPr/>
        </p:nvSpPr>
        <p:spPr>
          <a:xfrm>
            <a:off x="1271588" y="1725613"/>
            <a:ext cx="719137" cy="719137"/>
          </a:xfrm>
          <a:prstGeom prst="roundRect">
            <a:avLst/>
          </a:prstGeom>
          <a:blipFill dpi="0" rotWithShape="1">
            <a:blip r:embed="rId4"/>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Afgeronde rechthoek 9">
            <a:extLst>
              <a:ext uri="{FF2B5EF4-FFF2-40B4-BE49-F238E27FC236}">
                <a16:creationId xmlns:a16="http://schemas.microsoft.com/office/drawing/2014/main" id="{A3A8C945-2F4D-F149-988E-A6DE47F570A2}"/>
              </a:ext>
            </a:extLst>
          </p:cNvPr>
          <p:cNvSpPr>
            <a:spLocks noChangeAspect="1"/>
          </p:cNvSpPr>
          <p:nvPr/>
        </p:nvSpPr>
        <p:spPr>
          <a:xfrm>
            <a:off x="377825" y="2635250"/>
            <a:ext cx="720725" cy="719138"/>
          </a:xfrm>
          <a:prstGeom prst="roundRect">
            <a:avLst/>
          </a:prstGeom>
          <a:blipFill dpi="0" rotWithShape="1">
            <a:blip r:embed="rId5"/>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Afgeronde rechthoek 12">
            <a:extLst>
              <a:ext uri="{FF2B5EF4-FFF2-40B4-BE49-F238E27FC236}">
                <a16:creationId xmlns:a16="http://schemas.microsoft.com/office/drawing/2014/main" id="{2162D332-916B-EE47-B97B-B8BAE59CF934}"/>
              </a:ext>
            </a:extLst>
          </p:cNvPr>
          <p:cNvSpPr>
            <a:spLocks noChangeAspect="1"/>
          </p:cNvSpPr>
          <p:nvPr/>
        </p:nvSpPr>
        <p:spPr>
          <a:xfrm>
            <a:off x="1255713" y="3543300"/>
            <a:ext cx="719137" cy="720725"/>
          </a:xfrm>
          <a:prstGeom prst="roundRect">
            <a:avLst/>
          </a:prstGeom>
          <a:blipFill dpi="0" rotWithShape="1">
            <a:blip r:embed="rId6"/>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Afgeronde rechthoek 13">
            <a:extLst>
              <a:ext uri="{FF2B5EF4-FFF2-40B4-BE49-F238E27FC236}">
                <a16:creationId xmlns:a16="http://schemas.microsoft.com/office/drawing/2014/main" id="{30CAC13E-59F9-A848-B971-B1681A37FBC3}"/>
              </a:ext>
            </a:extLst>
          </p:cNvPr>
          <p:cNvSpPr>
            <a:spLocks noChangeAspect="1"/>
          </p:cNvSpPr>
          <p:nvPr/>
        </p:nvSpPr>
        <p:spPr>
          <a:xfrm>
            <a:off x="1257300" y="2635250"/>
            <a:ext cx="720725" cy="719138"/>
          </a:xfrm>
          <a:prstGeom prst="roundRect">
            <a:avLst/>
          </a:prstGeom>
          <a:blipFill dpi="0" rotWithShape="1">
            <a:blip r:embed="rId7"/>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9576" name="Ondertitel 2">
            <a:extLst>
              <a:ext uri="{FF2B5EF4-FFF2-40B4-BE49-F238E27FC236}">
                <a16:creationId xmlns:a16="http://schemas.microsoft.com/office/drawing/2014/main" id="{670B8F72-C64A-984E-998C-5080FE261E26}"/>
              </a:ext>
            </a:extLst>
          </p:cNvPr>
          <p:cNvSpPr>
            <a:spLocks noGrp="1" noChangeArrowheads="1"/>
          </p:cNvSpPr>
          <p:nvPr>
            <p:ph type="subTitle" idx="1"/>
          </p:nvPr>
        </p:nvSpPr>
        <p:spPr>
          <a:xfrm>
            <a:off x="6480175" y="1631950"/>
            <a:ext cx="5399088" cy="4946650"/>
          </a:xfrm>
        </p:spPr>
        <p:txBody>
          <a:bodyPr/>
          <a:lstStyle/>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Powered by a Newland scanning module</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The N2S is armed with a high performance 1D/2D scanning module, ideal for day in and day out heavy scanning. </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First time everytime barcode scanning</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The N2S has a 25 degree scan angle, making scanning easy and comfortable while reading the screen.</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Built to withstand heavy use</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solidFill>
                  <a:srgbClr val="203664"/>
                </a:solidFill>
                <a:ea typeface="Open Sans" panose="020B0606030504020204" pitchFamily="34" charset="0"/>
                <a:cs typeface="Calibri" panose="020F0502020204030204" pitchFamily="34" charset="0"/>
                <a:sym typeface="Open Sans" panose="020B0606030504020204" pitchFamily="34" charset="0"/>
              </a:rPr>
              <a:t>A durable design, reinforced by carefully selected materials, guarantees low maintenance costs even for use in harsh conditions. </a:t>
            </a:r>
            <a:br>
              <a:rPr lang="en-GB" altLang="nl-NL" sz="1800">
                <a:solidFill>
                  <a:srgbClr val="203664"/>
                </a:solidFill>
                <a:ea typeface="Open Sans" panose="020B0606030504020204" pitchFamily="34" charset="0"/>
                <a:cs typeface="Calibri" panose="020F0502020204030204" pitchFamily="34" charset="0"/>
                <a:sym typeface="Open Sans" panose="020B0606030504020204" pitchFamily="34" charset="0"/>
              </a:rPr>
            </a:br>
            <a:br>
              <a:rPr lang="en-GB" altLang="nl-NL" sz="1800">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High quality PCAP Touch</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The N2S supports both dry and moist hands, as well as gloved fingertip touch input. Ideal for use in severe conditions, such as rain, snow and dust.</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Supplied with charging stand.</a:t>
            </a:r>
            <a:endParaRPr lang="en-GB" altLang="nl-NL" sz="1800">
              <a:ea typeface="Open Sans" panose="020B0606030504020204" pitchFamily="34" charset="0"/>
              <a:cs typeface="Calibri" panose="020F0502020204030204" pitchFamily="34" charset="0"/>
              <a:sym typeface="Open Sans" panose="020B0606030504020204" pitchFamily="34" charset="0"/>
            </a:endParaRPr>
          </a:p>
          <a:p>
            <a:pPr>
              <a:tabLst>
                <a:tab pos="358775" algn="l"/>
              </a:tabLst>
            </a:pPr>
            <a:endParaRPr lang="en-GB" altLang="nl-NL" sz="1800">
              <a:ea typeface="Open Sans" panose="020B0606030504020204" pitchFamily="34" charset="0"/>
              <a:cs typeface="Calibri" panose="020F0502020204030204" pitchFamily="34" charset="0"/>
              <a:sym typeface="Open Sans" panose="020B0606030504020204" pitchFamily="34" charset="0"/>
            </a:endParaRPr>
          </a:p>
        </p:txBody>
      </p:sp>
      <p:sp>
        <p:nvSpPr>
          <p:cNvPr id="15" name="Afgeronde rechthoek 14">
            <a:extLst>
              <a:ext uri="{FF2B5EF4-FFF2-40B4-BE49-F238E27FC236}">
                <a16:creationId xmlns:a16="http://schemas.microsoft.com/office/drawing/2014/main" id="{B61824EE-8877-314B-BEFC-DC0062C9664E}"/>
              </a:ext>
            </a:extLst>
          </p:cNvPr>
          <p:cNvSpPr>
            <a:spLocks noChangeAspect="1"/>
          </p:cNvSpPr>
          <p:nvPr/>
        </p:nvSpPr>
        <p:spPr>
          <a:xfrm>
            <a:off x="377825" y="4452938"/>
            <a:ext cx="720725" cy="720725"/>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Afgeronde rechthoek 15">
            <a:extLst>
              <a:ext uri="{FF2B5EF4-FFF2-40B4-BE49-F238E27FC236}">
                <a16:creationId xmlns:a16="http://schemas.microsoft.com/office/drawing/2014/main" id="{E005AF3D-28BC-034D-82E4-B091357E805A}"/>
              </a:ext>
            </a:extLst>
          </p:cNvPr>
          <p:cNvSpPr>
            <a:spLocks noChangeAspect="1"/>
          </p:cNvSpPr>
          <p:nvPr/>
        </p:nvSpPr>
        <p:spPr>
          <a:xfrm>
            <a:off x="1262063" y="4452938"/>
            <a:ext cx="720725" cy="720725"/>
          </a:xfrm>
          <a:prstGeom prst="roundRect">
            <a:avLst/>
          </a:prstGeom>
          <a:blipFill dpi="0" rotWithShape="1">
            <a:blip r:embed="rId9"/>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Afgeronde rechthoek 16">
            <a:extLst>
              <a:ext uri="{FF2B5EF4-FFF2-40B4-BE49-F238E27FC236}">
                <a16:creationId xmlns:a16="http://schemas.microsoft.com/office/drawing/2014/main" id="{3A72EFF2-F552-6144-A33F-8E02F5912E70}"/>
              </a:ext>
            </a:extLst>
          </p:cNvPr>
          <p:cNvSpPr>
            <a:spLocks noChangeAspect="1"/>
          </p:cNvSpPr>
          <p:nvPr/>
        </p:nvSpPr>
        <p:spPr>
          <a:xfrm>
            <a:off x="377825" y="3543300"/>
            <a:ext cx="720725" cy="720725"/>
          </a:xfrm>
          <a:prstGeom prst="roundRect">
            <a:avLst/>
          </a:prstGeom>
          <a:blipFill dpi="0" rotWithShape="1">
            <a:blip r:embed="rId10"/>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Afgeronde rechthoek 17">
            <a:extLst>
              <a:ext uri="{FF2B5EF4-FFF2-40B4-BE49-F238E27FC236}">
                <a16:creationId xmlns:a16="http://schemas.microsoft.com/office/drawing/2014/main" id="{FA3F9B3F-8E96-F84A-8D35-603B227DD60A}"/>
              </a:ext>
            </a:extLst>
          </p:cNvPr>
          <p:cNvSpPr>
            <a:spLocks noChangeAspect="1"/>
          </p:cNvSpPr>
          <p:nvPr/>
        </p:nvSpPr>
        <p:spPr>
          <a:xfrm>
            <a:off x="377825" y="5362575"/>
            <a:ext cx="719138" cy="720725"/>
          </a:xfrm>
          <a:prstGeom prst="roundRect">
            <a:avLst/>
          </a:prstGeom>
          <a:blipFill dpi="0" rotWithShape="1">
            <a:blip r:embed="rId11"/>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 name="Afgeronde rechthoek 18">
            <a:extLst>
              <a:ext uri="{FF2B5EF4-FFF2-40B4-BE49-F238E27FC236}">
                <a16:creationId xmlns:a16="http://schemas.microsoft.com/office/drawing/2014/main" id="{ED054B9C-B53B-BD41-A1D5-EC429141B093}"/>
              </a:ext>
            </a:extLst>
          </p:cNvPr>
          <p:cNvSpPr>
            <a:spLocks noChangeAspect="1"/>
          </p:cNvSpPr>
          <p:nvPr/>
        </p:nvSpPr>
        <p:spPr>
          <a:xfrm>
            <a:off x="1238250" y="5362575"/>
            <a:ext cx="720725" cy="720725"/>
          </a:xfrm>
          <a:prstGeom prst="roundRect">
            <a:avLst/>
          </a:prstGeom>
          <a:blipFill dpi="0" rotWithShape="1">
            <a:blip r:embed="rId12"/>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9">
            <a:extLst>
              <a:ext uri="{FF2B5EF4-FFF2-40B4-BE49-F238E27FC236}">
                <a16:creationId xmlns:a16="http://schemas.microsoft.com/office/drawing/2014/main" id="{B8B3DDA2-C96B-444C-8EF9-39B4CE779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836" t="18262" r="21407" b="14465"/>
          <a:stretch>
            <a:fillRect/>
          </a:stretch>
        </p:blipFill>
        <p:spPr bwMode="auto">
          <a:xfrm>
            <a:off x="2847975" y="1725613"/>
            <a:ext cx="406082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ijdelijke aanduiding voor voettekst 4">
            <a:extLst>
              <a:ext uri="{FF2B5EF4-FFF2-40B4-BE49-F238E27FC236}">
                <a16:creationId xmlns:a16="http://schemas.microsoft.com/office/drawing/2014/main" id="{9DAA0134-4988-5B4F-BA0C-AB59DE2B45C3}"/>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N5S – Android Mobile Computer</a:t>
            </a:r>
            <a:endParaRPr lang="en-GB" altLang="nl-NL" sz="1800" b="1">
              <a:solidFill>
                <a:schemeClr val="bg1"/>
              </a:solidFill>
            </a:endParaRPr>
          </a:p>
        </p:txBody>
      </p:sp>
      <p:sp>
        <p:nvSpPr>
          <p:cNvPr id="2" name="Afgeronde rechthoek 1">
            <a:extLst>
              <a:ext uri="{FF2B5EF4-FFF2-40B4-BE49-F238E27FC236}">
                <a16:creationId xmlns:a16="http://schemas.microsoft.com/office/drawing/2014/main" id="{E2231BDE-1C0E-494B-B2C6-47C28B5DC8C9}"/>
              </a:ext>
            </a:extLst>
          </p:cNvPr>
          <p:cNvSpPr>
            <a:spLocks noChangeAspect="1"/>
          </p:cNvSpPr>
          <p:nvPr/>
        </p:nvSpPr>
        <p:spPr>
          <a:xfrm>
            <a:off x="379413" y="1725613"/>
            <a:ext cx="719137" cy="719137"/>
          </a:xfrm>
          <a:prstGeom prst="roundRect">
            <a:avLst/>
          </a:prstGeom>
          <a:blipFill dpi="0" rotWithShape="1">
            <a:blip r:embed="rId3"/>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Afgeronde rechthoek 8">
            <a:extLst>
              <a:ext uri="{FF2B5EF4-FFF2-40B4-BE49-F238E27FC236}">
                <a16:creationId xmlns:a16="http://schemas.microsoft.com/office/drawing/2014/main" id="{0A8984A2-9359-0344-803D-84F539724DB8}"/>
              </a:ext>
            </a:extLst>
          </p:cNvPr>
          <p:cNvSpPr>
            <a:spLocks noChangeAspect="1"/>
          </p:cNvSpPr>
          <p:nvPr/>
        </p:nvSpPr>
        <p:spPr>
          <a:xfrm>
            <a:off x="1271588" y="1725613"/>
            <a:ext cx="719137" cy="719137"/>
          </a:xfrm>
          <a:prstGeom prst="roundRect">
            <a:avLst/>
          </a:prstGeom>
          <a:blipFill dpi="0" rotWithShape="1">
            <a:blip r:embed="rId4"/>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Afgeronde rechthoek 9">
            <a:extLst>
              <a:ext uri="{FF2B5EF4-FFF2-40B4-BE49-F238E27FC236}">
                <a16:creationId xmlns:a16="http://schemas.microsoft.com/office/drawing/2014/main" id="{A3A8C945-2F4D-F149-988E-A6DE47F570A2}"/>
              </a:ext>
            </a:extLst>
          </p:cNvPr>
          <p:cNvSpPr>
            <a:spLocks noChangeAspect="1"/>
          </p:cNvSpPr>
          <p:nvPr/>
        </p:nvSpPr>
        <p:spPr>
          <a:xfrm>
            <a:off x="377825" y="2635250"/>
            <a:ext cx="720725" cy="719138"/>
          </a:xfrm>
          <a:prstGeom prst="roundRect">
            <a:avLst/>
          </a:prstGeom>
          <a:blipFill dpi="0" rotWithShape="1">
            <a:blip r:embed="rId5"/>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Afgeronde rechthoek 12">
            <a:extLst>
              <a:ext uri="{FF2B5EF4-FFF2-40B4-BE49-F238E27FC236}">
                <a16:creationId xmlns:a16="http://schemas.microsoft.com/office/drawing/2014/main" id="{2162D332-916B-EE47-B97B-B8BAE59CF934}"/>
              </a:ext>
            </a:extLst>
          </p:cNvPr>
          <p:cNvSpPr>
            <a:spLocks noChangeAspect="1"/>
          </p:cNvSpPr>
          <p:nvPr/>
        </p:nvSpPr>
        <p:spPr>
          <a:xfrm>
            <a:off x="1255713" y="3543300"/>
            <a:ext cx="719137" cy="720725"/>
          </a:xfrm>
          <a:prstGeom prst="roundRect">
            <a:avLst/>
          </a:prstGeom>
          <a:blipFill dpi="0" rotWithShape="1">
            <a:blip r:embed="rId6"/>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Afgeronde rechthoek 13">
            <a:extLst>
              <a:ext uri="{FF2B5EF4-FFF2-40B4-BE49-F238E27FC236}">
                <a16:creationId xmlns:a16="http://schemas.microsoft.com/office/drawing/2014/main" id="{30CAC13E-59F9-A848-B971-B1681A37FBC3}"/>
              </a:ext>
            </a:extLst>
          </p:cNvPr>
          <p:cNvSpPr>
            <a:spLocks noChangeAspect="1"/>
          </p:cNvSpPr>
          <p:nvPr/>
        </p:nvSpPr>
        <p:spPr>
          <a:xfrm>
            <a:off x="1257300" y="2635250"/>
            <a:ext cx="720725" cy="719138"/>
          </a:xfrm>
          <a:prstGeom prst="roundRect">
            <a:avLst/>
          </a:prstGeom>
          <a:blipFill dpi="0" rotWithShape="1">
            <a:blip r:embed="rId7"/>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0600" name="Ondertitel 2">
            <a:extLst>
              <a:ext uri="{FF2B5EF4-FFF2-40B4-BE49-F238E27FC236}">
                <a16:creationId xmlns:a16="http://schemas.microsoft.com/office/drawing/2014/main" id="{B2E4774D-1C4E-B04C-BD02-64061F1B100E}"/>
              </a:ext>
            </a:extLst>
          </p:cNvPr>
          <p:cNvSpPr>
            <a:spLocks noGrp="1" noChangeArrowheads="1"/>
          </p:cNvSpPr>
          <p:nvPr>
            <p:ph type="subTitle" idx="1"/>
          </p:nvPr>
        </p:nvSpPr>
        <p:spPr>
          <a:xfrm>
            <a:off x="6480175" y="1924050"/>
            <a:ext cx="5399088" cy="4159250"/>
          </a:xfrm>
        </p:spPr>
        <p:txBody>
          <a:bodyPr/>
          <a:lstStyle/>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Advanced 1D/2D barcode scanning</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N5S is is armed with a high performance 1D/2D scanning module, ideal for day in and day out heavy scanning. </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Powerful high-speed performance.</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This smartphone PDA scanner runs on Android 7.0 OS and has a 1.45 GHz Quad Core CPU, which guarantees high performance with easy customization and development possibilities.</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Flexible wireless connectivity options</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N5S supports 4G full network and N5S supports 3G network, WIFI 802.11 a/b/g/n (2.4Ghz / 5Ghz). Also, with the embedded NFC reader, you can use mobile payment &amp; access control. </a:t>
            </a:r>
          </a:p>
        </p:txBody>
      </p:sp>
      <p:sp>
        <p:nvSpPr>
          <p:cNvPr id="15" name="Afgeronde rechthoek 14">
            <a:extLst>
              <a:ext uri="{FF2B5EF4-FFF2-40B4-BE49-F238E27FC236}">
                <a16:creationId xmlns:a16="http://schemas.microsoft.com/office/drawing/2014/main" id="{B61824EE-8877-314B-BEFC-DC0062C9664E}"/>
              </a:ext>
            </a:extLst>
          </p:cNvPr>
          <p:cNvSpPr>
            <a:spLocks noChangeAspect="1"/>
          </p:cNvSpPr>
          <p:nvPr/>
        </p:nvSpPr>
        <p:spPr>
          <a:xfrm>
            <a:off x="377825" y="4452938"/>
            <a:ext cx="720725" cy="720725"/>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Afgeronde rechthoek 15">
            <a:extLst>
              <a:ext uri="{FF2B5EF4-FFF2-40B4-BE49-F238E27FC236}">
                <a16:creationId xmlns:a16="http://schemas.microsoft.com/office/drawing/2014/main" id="{E005AF3D-28BC-034D-82E4-B091357E805A}"/>
              </a:ext>
            </a:extLst>
          </p:cNvPr>
          <p:cNvSpPr>
            <a:spLocks noChangeAspect="1"/>
          </p:cNvSpPr>
          <p:nvPr/>
        </p:nvSpPr>
        <p:spPr>
          <a:xfrm>
            <a:off x="1262063" y="4452938"/>
            <a:ext cx="720725" cy="720725"/>
          </a:xfrm>
          <a:prstGeom prst="roundRect">
            <a:avLst/>
          </a:prstGeom>
          <a:blipFill dpi="0" rotWithShape="1">
            <a:blip r:embed="rId9"/>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Afgeronde rechthoek 16">
            <a:extLst>
              <a:ext uri="{FF2B5EF4-FFF2-40B4-BE49-F238E27FC236}">
                <a16:creationId xmlns:a16="http://schemas.microsoft.com/office/drawing/2014/main" id="{3A72EFF2-F552-6144-A33F-8E02F5912E70}"/>
              </a:ext>
            </a:extLst>
          </p:cNvPr>
          <p:cNvSpPr>
            <a:spLocks noChangeAspect="1"/>
          </p:cNvSpPr>
          <p:nvPr/>
        </p:nvSpPr>
        <p:spPr>
          <a:xfrm>
            <a:off x="377825" y="3543300"/>
            <a:ext cx="720725" cy="720725"/>
          </a:xfrm>
          <a:prstGeom prst="roundRect">
            <a:avLst/>
          </a:prstGeom>
          <a:blipFill dpi="0" rotWithShape="1">
            <a:blip r:embed="rId10"/>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Afgeronde rechthoek 17">
            <a:extLst>
              <a:ext uri="{FF2B5EF4-FFF2-40B4-BE49-F238E27FC236}">
                <a16:creationId xmlns:a16="http://schemas.microsoft.com/office/drawing/2014/main" id="{FA3F9B3F-8E96-F84A-8D35-603B227DD60A}"/>
              </a:ext>
            </a:extLst>
          </p:cNvPr>
          <p:cNvSpPr>
            <a:spLocks noChangeAspect="1"/>
          </p:cNvSpPr>
          <p:nvPr/>
        </p:nvSpPr>
        <p:spPr>
          <a:xfrm>
            <a:off x="377825" y="5362575"/>
            <a:ext cx="719138" cy="720725"/>
          </a:xfrm>
          <a:prstGeom prst="roundRect">
            <a:avLst/>
          </a:prstGeom>
          <a:blipFill dpi="0" rotWithShape="1">
            <a:blip r:embed="rId11"/>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 name="Rond diagonale hoek rechthoek 23">
            <a:extLst>
              <a:ext uri="{FF2B5EF4-FFF2-40B4-BE49-F238E27FC236}">
                <a16:creationId xmlns:a16="http://schemas.microsoft.com/office/drawing/2014/main" id="{6F70E9EF-9442-E34A-BDA5-E59883782E62}"/>
              </a:ext>
            </a:extLst>
          </p:cNvPr>
          <p:cNvSpPr>
            <a:spLocks noChangeAspect="1"/>
          </p:cNvSpPr>
          <p:nvPr/>
        </p:nvSpPr>
        <p:spPr>
          <a:xfrm>
            <a:off x="5076825" y="5024438"/>
            <a:ext cx="865188" cy="863600"/>
          </a:xfrm>
          <a:prstGeom prst="round2Diag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500" dirty="0"/>
          </a:p>
        </p:txBody>
      </p:sp>
      <p:sp>
        <p:nvSpPr>
          <p:cNvPr id="110606" name="Ondertitel 2">
            <a:extLst>
              <a:ext uri="{FF2B5EF4-FFF2-40B4-BE49-F238E27FC236}">
                <a16:creationId xmlns:a16="http://schemas.microsoft.com/office/drawing/2014/main" id="{1F0A845B-B026-1D42-8795-C047E178637A}"/>
              </a:ext>
            </a:extLst>
          </p:cNvPr>
          <p:cNvSpPr txBox="1">
            <a:spLocks noChangeAspect="1" noChangeArrowheads="1"/>
          </p:cNvSpPr>
          <p:nvPr/>
        </p:nvSpPr>
        <p:spPr bwMode="auto">
          <a:xfrm>
            <a:off x="5076825" y="5024438"/>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800" b="1">
                <a:solidFill>
                  <a:schemeClr val="bg1"/>
                </a:solidFill>
              </a:rPr>
              <a:t>NEW</a:t>
            </a:r>
          </a:p>
        </p:txBody>
      </p:sp>
      <p:sp>
        <p:nvSpPr>
          <p:cNvPr id="22" name="Afgeronde rechthoek 18">
            <a:extLst>
              <a:ext uri="{FF2B5EF4-FFF2-40B4-BE49-F238E27FC236}">
                <a16:creationId xmlns:a16="http://schemas.microsoft.com/office/drawing/2014/main" id="{B9F2419F-ECD3-524C-BBF2-AB36C51CFA9A}"/>
              </a:ext>
            </a:extLst>
          </p:cNvPr>
          <p:cNvSpPr>
            <a:spLocks noChangeAspect="1"/>
          </p:cNvSpPr>
          <p:nvPr/>
        </p:nvSpPr>
        <p:spPr>
          <a:xfrm>
            <a:off x="1238250" y="5362575"/>
            <a:ext cx="720725" cy="720725"/>
          </a:xfrm>
          <a:prstGeom prst="roundRect">
            <a:avLst/>
          </a:prstGeom>
          <a:blipFill dpi="0" rotWithShape="1">
            <a:blip r:embed="rId12"/>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0">
            <a:extLst>
              <a:ext uri="{FF2B5EF4-FFF2-40B4-BE49-F238E27FC236}">
                <a16:creationId xmlns:a16="http://schemas.microsoft.com/office/drawing/2014/main" id="{B47B275D-83DC-5241-A18E-B25AFF897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836" t="18262" r="21407" b="14465"/>
          <a:stretch>
            <a:fillRect/>
          </a:stretch>
        </p:blipFill>
        <p:spPr bwMode="auto">
          <a:xfrm>
            <a:off x="2847975" y="1725613"/>
            <a:ext cx="406082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ijdelijke aanduiding voor voettekst 4">
            <a:extLst>
              <a:ext uri="{FF2B5EF4-FFF2-40B4-BE49-F238E27FC236}">
                <a16:creationId xmlns:a16="http://schemas.microsoft.com/office/drawing/2014/main" id="{25F455AB-E552-3549-AE99-CBB95F4BEC9F}"/>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Symphone N5S – Android Mobile Computer</a:t>
            </a:r>
            <a:endParaRPr lang="en-GB" altLang="nl-NL" sz="1800" b="1">
              <a:solidFill>
                <a:schemeClr val="bg1"/>
              </a:solidFill>
            </a:endParaRPr>
          </a:p>
        </p:txBody>
      </p:sp>
      <p:sp>
        <p:nvSpPr>
          <p:cNvPr id="2" name="Afgeronde rechthoek 1">
            <a:extLst>
              <a:ext uri="{FF2B5EF4-FFF2-40B4-BE49-F238E27FC236}">
                <a16:creationId xmlns:a16="http://schemas.microsoft.com/office/drawing/2014/main" id="{E2231BDE-1C0E-494B-B2C6-47C28B5DC8C9}"/>
              </a:ext>
            </a:extLst>
          </p:cNvPr>
          <p:cNvSpPr>
            <a:spLocks noChangeAspect="1"/>
          </p:cNvSpPr>
          <p:nvPr/>
        </p:nvSpPr>
        <p:spPr>
          <a:xfrm>
            <a:off x="379413" y="1725613"/>
            <a:ext cx="719137" cy="719137"/>
          </a:xfrm>
          <a:prstGeom prst="roundRect">
            <a:avLst/>
          </a:prstGeom>
          <a:blipFill dpi="0" rotWithShape="1">
            <a:blip r:embed="rId3"/>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Afgeronde rechthoek 8">
            <a:extLst>
              <a:ext uri="{FF2B5EF4-FFF2-40B4-BE49-F238E27FC236}">
                <a16:creationId xmlns:a16="http://schemas.microsoft.com/office/drawing/2014/main" id="{0A8984A2-9359-0344-803D-84F539724DB8}"/>
              </a:ext>
            </a:extLst>
          </p:cNvPr>
          <p:cNvSpPr>
            <a:spLocks noChangeAspect="1"/>
          </p:cNvSpPr>
          <p:nvPr/>
        </p:nvSpPr>
        <p:spPr>
          <a:xfrm>
            <a:off x="1271588" y="1725613"/>
            <a:ext cx="719137" cy="719137"/>
          </a:xfrm>
          <a:prstGeom prst="roundRect">
            <a:avLst/>
          </a:prstGeom>
          <a:blipFill dpi="0" rotWithShape="1">
            <a:blip r:embed="rId4"/>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Afgeronde rechthoek 9">
            <a:extLst>
              <a:ext uri="{FF2B5EF4-FFF2-40B4-BE49-F238E27FC236}">
                <a16:creationId xmlns:a16="http://schemas.microsoft.com/office/drawing/2014/main" id="{A3A8C945-2F4D-F149-988E-A6DE47F570A2}"/>
              </a:ext>
            </a:extLst>
          </p:cNvPr>
          <p:cNvSpPr>
            <a:spLocks noChangeAspect="1"/>
          </p:cNvSpPr>
          <p:nvPr/>
        </p:nvSpPr>
        <p:spPr>
          <a:xfrm>
            <a:off x="377825" y="2635250"/>
            <a:ext cx="720725" cy="719138"/>
          </a:xfrm>
          <a:prstGeom prst="roundRect">
            <a:avLst/>
          </a:prstGeom>
          <a:blipFill dpi="0" rotWithShape="1">
            <a:blip r:embed="rId5"/>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Afgeronde rechthoek 12">
            <a:extLst>
              <a:ext uri="{FF2B5EF4-FFF2-40B4-BE49-F238E27FC236}">
                <a16:creationId xmlns:a16="http://schemas.microsoft.com/office/drawing/2014/main" id="{2162D332-916B-EE47-B97B-B8BAE59CF934}"/>
              </a:ext>
            </a:extLst>
          </p:cNvPr>
          <p:cNvSpPr>
            <a:spLocks noChangeAspect="1"/>
          </p:cNvSpPr>
          <p:nvPr/>
        </p:nvSpPr>
        <p:spPr>
          <a:xfrm>
            <a:off x="1255713" y="3543300"/>
            <a:ext cx="719137" cy="720725"/>
          </a:xfrm>
          <a:prstGeom prst="roundRect">
            <a:avLst/>
          </a:prstGeom>
          <a:blipFill dpi="0" rotWithShape="1">
            <a:blip r:embed="rId6"/>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Afgeronde rechthoek 13">
            <a:extLst>
              <a:ext uri="{FF2B5EF4-FFF2-40B4-BE49-F238E27FC236}">
                <a16:creationId xmlns:a16="http://schemas.microsoft.com/office/drawing/2014/main" id="{30CAC13E-59F9-A848-B971-B1681A37FBC3}"/>
              </a:ext>
            </a:extLst>
          </p:cNvPr>
          <p:cNvSpPr>
            <a:spLocks noChangeAspect="1"/>
          </p:cNvSpPr>
          <p:nvPr/>
        </p:nvSpPr>
        <p:spPr>
          <a:xfrm>
            <a:off x="1257300" y="2635250"/>
            <a:ext cx="720725" cy="719138"/>
          </a:xfrm>
          <a:prstGeom prst="roundRect">
            <a:avLst/>
          </a:prstGeom>
          <a:blipFill dpi="0" rotWithShape="1">
            <a:blip r:embed="rId7"/>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1624" name="Ondertitel 2">
            <a:extLst>
              <a:ext uri="{FF2B5EF4-FFF2-40B4-BE49-F238E27FC236}">
                <a16:creationId xmlns:a16="http://schemas.microsoft.com/office/drawing/2014/main" id="{E4C1D1B0-794D-9C4E-A084-04CBDCB5A655}"/>
              </a:ext>
            </a:extLst>
          </p:cNvPr>
          <p:cNvSpPr>
            <a:spLocks noGrp="1" noChangeArrowheads="1"/>
          </p:cNvSpPr>
          <p:nvPr>
            <p:ph type="subTitle" idx="1"/>
          </p:nvPr>
        </p:nvSpPr>
        <p:spPr>
          <a:xfrm>
            <a:off x="6480175" y="2386013"/>
            <a:ext cx="5197475" cy="2976562"/>
          </a:xfrm>
        </p:spPr>
        <p:txBody>
          <a:bodyPr/>
          <a:lstStyle/>
          <a:p>
            <a:pPr>
              <a:tabLst>
                <a:tab pos="358775" algn="l"/>
              </a:tabLst>
            </a:pP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Built to handle all-day every day use.</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solidFill>
                  <a:srgbClr val="203664"/>
                </a:solidFill>
                <a:ea typeface="Open Sans" panose="020B0606030504020204" pitchFamily="34" charset="0"/>
                <a:cs typeface="Calibri" panose="020F0502020204030204" pitchFamily="34" charset="0"/>
                <a:sym typeface="Open Sans" panose="020B0606030504020204" pitchFamily="34" charset="0"/>
              </a:rPr>
              <a:t>With its ergonomic double material molding and IP65 industrial sealing, the device can work under extreme conditions. It supports both dry and moist hands, as well as gloved fingertip touch input. </a:t>
            </a:r>
            <a:br>
              <a:rPr lang="en-GB" altLang="nl-NL" sz="1800">
                <a:solidFill>
                  <a:srgbClr val="203664"/>
                </a:solidFill>
                <a:ea typeface="Open Sans" panose="020B0606030504020204" pitchFamily="34" charset="0"/>
                <a:cs typeface="Calibri" panose="020F0502020204030204" pitchFamily="34" charset="0"/>
                <a:sym typeface="Open Sans" panose="020B0606030504020204" pitchFamily="34" charset="0"/>
              </a:rPr>
            </a:br>
            <a:br>
              <a:rPr lang="en-GB" altLang="nl-NL" sz="1800">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With the convenience in mind.</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solidFill>
                  <a:srgbClr val="203664"/>
                </a:solidFill>
                <a:ea typeface="Open Sans" panose="020B0606030504020204" pitchFamily="34" charset="0"/>
                <a:cs typeface="Calibri" panose="020F0502020204030204" pitchFamily="34" charset="0"/>
                <a:sym typeface="Open Sans" panose="020B0606030504020204" pitchFamily="34" charset="0"/>
              </a:rPr>
              <a:t>For you comfort, the Symphone N5S is optimized for one-handed usability. The device has a 4 inches high  resolution display with multi-points touch screen. </a:t>
            </a:r>
          </a:p>
        </p:txBody>
      </p:sp>
      <p:sp>
        <p:nvSpPr>
          <p:cNvPr id="15" name="Afgeronde rechthoek 14">
            <a:extLst>
              <a:ext uri="{FF2B5EF4-FFF2-40B4-BE49-F238E27FC236}">
                <a16:creationId xmlns:a16="http://schemas.microsoft.com/office/drawing/2014/main" id="{B61824EE-8877-314B-BEFC-DC0062C9664E}"/>
              </a:ext>
            </a:extLst>
          </p:cNvPr>
          <p:cNvSpPr>
            <a:spLocks noChangeAspect="1"/>
          </p:cNvSpPr>
          <p:nvPr/>
        </p:nvSpPr>
        <p:spPr>
          <a:xfrm>
            <a:off x="377825" y="4452938"/>
            <a:ext cx="720725" cy="720725"/>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Afgeronde rechthoek 15">
            <a:extLst>
              <a:ext uri="{FF2B5EF4-FFF2-40B4-BE49-F238E27FC236}">
                <a16:creationId xmlns:a16="http://schemas.microsoft.com/office/drawing/2014/main" id="{E005AF3D-28BC-034D-82E4-B091357E805A}"/>
              </a:ext>
            </a:extLst>
          </p:cNvPr>
          <p:cNvSpPr>
            <a:spLocks noChangeAspect="1"/>
          </p:cNvSpPr>
          <p:nvPr/>
        </p:nvSpPr>
        <p:spPr>
          <a:xfrm>
            <a:off x="1262063" y="4452938"/>
            <a:ext cx="720725" cy="720725"/>
          </a:xfrm>
          <a:prstGeom prst="roundRect">
            <a:avLst/>
          </a:prstGeom>
          <a:blipFill dpi="0" rotWithShape="1">
            <a:blip r:embed="rId9"/>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Afgeronde rechthoek 16">
            <a:extLst>
              <a:ext uri="{FF2B5EF4-FFF2-40B4-BE49-F238E27FC236}">
                <a16:creationId xmlns:a16="http://schemas.microsoft.com/office/drawing/2014/main" id="{3A72EFF2-F552-6144-A33F-8E02F5912E70}"/>
              </a:ext>
            </a:extLst>
          </p:cNvPr>
          <p:cNvSpPr>
            <a:spLocks noChangeAspect="1"/>
          </p:cNvSpPr>
          <p:nvPr/>
        </p:nvSpPr>
        <p:spPr>
          <a:xfrm>
            <a:off x="377825" y="3543300"/>
            <a:ext cx="720725" cy="720725"/>
          </a:xfrm>
          <a:prstGeom prst="roundRect">
            <a:avLst/>
          </a:prstGeom>
          <a:blipFill dpi="0" rotWithShape="1">
            <a:blip r:embed="rId10"/>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Afgeronde rechthoek 17">
            <a:extLst>
              <a:ext uri="{FF2B5EF4-FFF2-40B4-BE49-F238E27FC236}">
                <a16:creationId xmlns:a16="http://schemas.microsoft.com/office/drawing/2014/main" id="{FA3F9B3F-8E96-F84A-8D35-603B227DD60A}"/>
              </a:ext>
            </a:extLst>
          </p:cNvPr>
          <p:cNvSpPr>
            <a:spLocks noChangeAspect="1"/>
          </p:cNvSpPr>
          <p:nvPr/>
        </p:nvSpPr>
        <p:spPr>
          <a:xfrm>
            <a:off x="377825" y="5362575"/>
            <a:ext cx="719138" cy="720725"/>
          </a:xfrm>
          <a:prstGeom prst="roundRect">
            <a:avLst/>
          </a:prstGeom>
          <a:blipFill dpi="0" rotWithShape="1">
            <a:blip r:embed="rId11"/>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Afgeronde rechthoek 18">
            <a:extLst>
              <a:ext uri="{FF2B5EF4-FFF2-40B4-BE49-F238E27FC236}">
                <a16:creationId xmlns:a16="http://schemas.microsoft.com/office/drawing/2014/main" id="{2396DAA4-F504-FB4B-9FAA-7AF5E2B45F8C}"/>
              </a:ext>
            </a:extLst>
          </p:cNvPr>
          <p:cNvSpPr>
            <a:spLocks noChangeAspect="1"/>
          </p:cNvSpPr>
          <p:nvPr/>
        </p:nvSpPr>
        <p:spPr>
          <a:xfrm>
            <a:off x="1238250" y="5362575"/>
            <a:ext cx="720725" cy="720725"/>
          </a:xfrm>
          <a:prstGeom prst="roundRect">
            <a:avLst/>
          </a:prstGeom>
          <a:blipFill dpi="0" rotWithShape="1">
            <a:blip r:embed="rId12"/>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Afbeelding 11">
            <a:extLst>
              <a:ext uri="{FF2B5EF4-FFF2-40B4-BE49-F238E27FC236}">
                <a16:creationId xmlns:a16="http://schemas.microsoft.com/office/drawing/2014/main" id="{1A3B74E7-9F7F-F34C-9757-64A1C384E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131" t="19548" r="24445" b="19203"/>
          <a:stretch>
            <a:fillRect/>
          </a:stretch>
        </p:blipFill>
        <p:spPr bwMode="auto">
          <a:xfrm>
            <a:off x="9939338" y="2125663"/>
            <a:ext cx="221773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2" name="Afbeelding 3">
            <a:extLst>
              <a:ext uri="{FF2B5EF4-FFF2-40B4-BE49-F238E27FC236}">
                <a16:creationId xmlns:a16="http://schemas.microsoft.com/office/drawing/2014/main" id="{5C444EB3-53CD-DE49-A078-43B82587B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584" t="19550" b="17500"/>
          <a:stretch>
            <a:fillRect/>
          </a:stretch>
        </p:blipFill>
        <p:spPr bwMode="auto">
          <a:xfrm>
            <a:off x="463550" y="2273300"/>
            <a:ext cx="3668713"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ijdelijke aanduiding voor voettekst 4">
            <a:extLst>
              <a:ext uri="{FF2B5EF4-FFF2-40B4-BE49-F238E27FC236}">
                <a16:creationId xmlns:a16="http://schemas.microsoft.com/office/drawing/2014/main" id="{7E01B2A4-D230-914E-94D0-CCC04BD92E00}"/>
              </a:ext>
            </a:extLst>
          </p:cNvPr>
          <p:cNvSpPr txBox="1">
            <a:spLocks noChangeArrowheads="1"/>
          </p:cNvSpPr>
          <p:nvPr/>
        </p:nvSpPr>
        <p:spPr bwMode="auto">
          <a:xfrm>
            <a:off x="4462463" y="854075"/>
            <a:ext cx="74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Android Mobile Computers - Enterprise</a:t>
            </a:r>
            <a:endParaRPr lang="en-GB" altLang="nl-NL" sz="1800" b="1">
              <a:solidFill>
                <a:schemeClr val="bg1"/>
              </a:solidFill>
            </a:endParaRPr>
          </a:p>
        </p:txBody>
      </p:sp>
      <p:sp>
        <p:nvSpPr>
          <p:cNvPr id="112644" name="Rechthoek 9">
            <a:extLst>
              <a:ext uri="{FF2B5EF4-FFF2-40B4-BE49-F238E27FC236}">
                <a16:creationId xmlns:a16="http://schemas.microsoft.com/office/drawing/2014/main" id="{9280019F-0358-0E47-85F0-E4172B28C543}"/>
              </a:ext>
            </a:extLst>
          </p:cNvPr>
          <p:cNvSpPr>
            <a:spLocks noChangeArrowheads="1"/>
          </p:cNvSpPr>
          <p:nvPr/>
        </p:nvSpPr>
        <p:spPr bwMode="auto">
          <a:xfrm>
            <a:off x="1236663" y="5934075"/>
            <a:ext cx="9696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marL="2284413" indent="1588" eaLnBrk="0" fontAlgn="base" hangingPunct="0">
              <a:spcBef>
                <a:spcPct val="0"/>
              </a:spcBef>
              <a:spcAft>
                <a:spcPct val="0"/>
              </a:spcAft>
              <a:defRPr>
                <a:solidFill>
                  <a:schemeClr val="tx1"/>
                </a:solidFill>
                <a:latin typeface="Calibri" panose="020F0502020204030204" pitchFamily="34" charset="0"/>
              </a:defRPr>
            </a:lvl6pPr>
            <a:lvl7pPr marL="2741613" indent="1588" eaLnBrk="0" fontAlgn="base" hangingPunct="0">
              <a:spcBef>
                <a:spcPct val="0"/>
              </a:spcBef>
              <a:spcAft>
                <a:spcPct val="0"/>
              </a:spcAft>
              <a:defRPr>
                <a:solidFill>
                  <a:schemeClr val="tx1"/>
                </a:solidFill>
                <a:latin typeface="Calibri" panose="020F0502020204030204" pitchFamily="34" charset="0"/>
              </a:defRPr>
            </a:lvl7pPr>
            <a:lvl8pPr marL="3198813" indent="1588" eaLnBrk="0" fontAlgn="base" hangingPunct="0">
              <a:spcBef>
                <a:spcPct val="0"/>
              </a:spcBef>
              <a:spcAft>
                <a:spcPct val="0"/>
              </a:spcAft>
              <a:defRPr>
                <a:solidFill>
                  <a:schemeClr val="tx1"/>
                </a:solidFill>
                <a:latin typeface="Calibri" panose="020F0502020204030204" pitchFamily="34" charset="0"/>
              </a:defRPr>
            </a:lvl8pPr>
            <a:lvl9pPr marL="3656013" indent="1588"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buFont typeface="Arial" panose="020B0604020202020204" pitchFamily="34" charset="0"/>
              <a:buNone/>
            </a:pPr>
            <a:r>
              <a:rPr lang="nl-NL" altLang="en-US" i="1">
                <a:solidFill>
                  <a:srgbClr val="008E97"/>
                </a:solidFill>
              </a:rPr>
              <a:t>Enterprise Applications</a:t>
            </a:r>
          </a:p>
        </p:txBody>
      </p:sp>
      <p:sp>
        <p:nvSpPr>
          <p:cNvPr id="16" name="Rechthoek 15">
            <a:extLst>
              <a:ext uri="{FF2B5EF4-FFF2-40B4-BE49-F238E27FC236}">
                <a16:creationId xmlns:a16="http://schemas.microsoft.com/office/drawing/2014/main" id="{D5B10CEB-42D2-7644-9008-024821D09225}"/>
              </a:ext>
            </a:extLst>
          </p:cNvPr>
          <p:cNvSpPr/>
          <p:nvPr/>
        </p:nvSpPr>
        <p:spPr>
          <a:xfrm>
            <a:off x="404813" y="4576763"/>
            <a:ext cx="2519362"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646" name="Ondertitel 2">
            <a:extLst>
              <a:ext uri="{FF2B5EF4-FFF2-40B4-BE49-F238E27FC236}">
                <a16:creationId xmlns:a16="http://schemas.microsoft.com/office/drawing/2014/main" id="{67EFCF68-C624-2949-95BF-91D1C079632D}"/>
              </a:ext>
            </a:extLst>
          </p:cNvPr>
          <p:cNvSpPr txBox="1">
            <a:spLocks noChangeArrowheads="1"/>
          </p:cNvSpPr>
          <p:nvPr/>
        </p:nvSpPr>
        <p:spPr bwMode="auto">
          <a:xfrm>
            <a:off x="404813" y="4564063"/>
            <a:ext cx="251936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N5000</a:t>
            </a:r>
            <a:endParaRPr lang="nl-NL" altLang="zh-CN" sz="2000">
              <a:solidFill>
                <a:srgbClr val="203664"/>
              </a:solidFill>
              <a:ea typeface="Open Sans" panose="020B0606030504020204" pitchFamily="34" charset="0"/>
              <a:cs typeface="Calibri" panose="020F0502020204030204" pitchFamily="34" charset="0"/>
            </a:endParaRPr>
          </a:p>
        </p:txBody>
      </p:sp>
      <p:sp>
        <p:nvSpPr>
          <p:cNvPr id="18" name="Rechthoek 17">
            <a:extLst>
              <a:ext uri="{FF2B5EF4-FFF2-40B4-BE49-F238E27FC236}">
                <a16:creationId xmlns:a16="http://schemas.microsoft.com/office/drawing/2014/main" id="{E23499C7-9C94-2543-BDB9-7F7EA60478BF}"/>
              </a:ext>
            </a:extLst>
          </p:cNvPr>
          <p:cNvSpPr/>
          <p:nvPr/>
        </p:nvSpPr>
        <p:spPr>
          <a:xfrm>
            <a:off x="3360738" y="4576763"/>
            <a:ext cx="2520950"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 name="Rechthoek 18">
            <a:extLst>
              <a:ext uri="{FF2B5EF4-FFF2-40B4-BE49-F238E27FC236}">
                <a16:creationId xmlns:a16="http://schemas.microsoft.com/office/drawing/2014/main" id="{8907C2CD-E26F-694E-8DD1-E0B45198382E}"/>
              </a:ext>
            </a:extLst>
          </p:cNvPr>
          <p:cNvSpPr/>
          <p:nvPr/>
        </p:nvSpPr>
        <p:spPr>
          <a:xfrm>
            <a:off x="6318250" y="4576763"/>
            <a:ext cx="2520950"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649" name="Ondertitel 2">
            <a:extLst>
              <a:ext uri="{FF2B5EF4-FFF2-40B4-BE49-F238E27FC236}">
                <a16:creationId xmlns:a16="http://schemas.microsoft.com/office/drawing/2014/main" id="{693129D5-629F-3846-A623-6B8D5B60657A}"/>
              </a:ext>
            </a:extLst>
          </p:cNvPr>
          <p:cNvSpPr txBox="1">
            <a:spLocks noChangeArrowheads="1"/>
          </p:cNvSpPr>
          <p:nvPr/>
        </p:nvSpPr>
        <p:spPr bwMode="auto">
          <a:xfrm>
            <a:off x="3360738" y="4576763"/>
            <a:ext cx="25209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N7000</a:t>
            </a:r>
            <a:endParaRPr lang="nl-NL" altLang="zh-CN" sz="2000">
              <a:solidFill>
                <a:srgbClr val="203664"/>
              </a:solidFill>
              <a:ea typeface="Open Sans" panose="020B0606030504020204" pitchFamily="34" charset="0"/>
              <a:cs typeface="Calibri" panose="020F0502020204030204" pitchFamily="34" charset="0"/>
            </a:endParaRPr>
          </a:p>
        </p:txBody>
      </p:sp>
      <p:sp>
        <p:nvSpPr>
          <p:cNvPr id="112650" name="Ondertitel 2">
            <a:extLst>
              <a:ext uri="{FF2B5EF4-FFF2-40B4-BE49-F238E27FC236}">
                <a16:creationId xmlns:a16="http://schemas.microsoft.com/office/drawing/2014/main" id="{BD8160AC-3F18-A842-9B0D-0F5209445D73}"/>
              </a:ext>
            </a:extLst>
          </p:cNvPr>
          <p:cNvSpPr txBox="1">
            <a:spLocks noChangeArrowheads="1"/>
          </p:cNvSpPr>
          <p:nvPr/>
        </p:nvSpPr>
        <p:spPr bwMode="auto">
          <a:xfrm>
            <a:off x="6318250" y="4576763"/>
            <a:ext cx="25209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N7000R-II</a:t>
            </a:r>
            <a:endParaRPr lang="nl-NL" altLang="zh-CN" sz="2000">
              <a:solidFill>
                <a:srgbClr val="203664"/>
              </a:solidFill>
              <a:ea typeface="Open Sans" panose="020B0606030504020204" pitchFamily="34" charset="0"/>
              <a:cs typeface="Calibri" panose="020F0502020204030204" pitchFamily="34" charset="0"/>
            </a:endParaRPr>
          </a:p>
        </p:txBody>
      </p:sp>
      <p:sp>
        <p:nvSpPr>
          <p:cNvPr id="22" name="Rechthoek 21">
            <a:extLst>
              <a:ext uri="{FF2B5EF4-FFF2-40B4-BE49-F238E27FC236}">
                <a16:creationId xmlns:a16="http://schemas.microsoft.com/office/drawing/2014/main" id="{5DCC4C02-EAE4-3345-B0AB-AC11C4081676}"/>
              </a:ext>
            </a:extLst>
          </p:cNvPr>
          <p:cNvSpPr/>
          <p:nvPr/>
        </p:nvSpPr>
        <p:spPr>
          <a:xfrm>
            <a:off x="9275763" y="4576763"/>
            <a:ext cx="2520950" cy="5397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652" name="Ondertitel 2">
            <a:extLst>
              <a:ext uri="{FF2B5EF4-FFF2-40B4-BE49-F238E27FC236}">
                <a16:creationId xmlns:a16="http://schemas.microsoft.com/office/drawing/2014/main" id="{F304904C-4F59-1943-81A6-8EE21359A0DD}"/>
              </a:ext>
            </a:extLst>
          </p:cNvPr>
          <p:cNvSpPr txBox="1">
            <a:spLocks noChangeArrowheads="1"/>
          </p:cNvSpPr>
          <p:nvPr/>
        </p:nvSpPr>
        <p:spPr bwMode="auto">
          <a:xfrm>
            <a:off x="9275763" y="4576763"/>
            <a:ext cx="25209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900" b="1">
                <a:solidFill>
                  <a:schemeClr val="bg1"/>
                </a:solidFill>
              </a:rPr>
              <a:t>MT90 Orca</a:t>
            </a:r>
            <a:endParaRPr lang="nl-NL" altLang="zh-CN" sz="1900">
              <a:solidFill>
                <a:srgbClr val="203664"/>
              </a:solidFill>
              <a:ea typeface="Open Sans" panose="020B0606030504020204" pitchFamily="34" charset="0"/>
              <a:cs typeface="Calibri" panose="020F0502020204030204" pitchFamily="34" charset="0"/>
            </a:endParaRPr>
          </a:p>
        </p:txBody>
      </p:sp>
      <p:pic>
        <p:nvPicPr>
          <p:cNvPr id="112653" name="Afbeelding 7">
            <a:extLst>
              <a:ext uri="{FF2B5EF4-FFF2-40B4-BE49-F238E27FC236}">
                <a16:creationId xmlns:a16="http://schemas.microsoft.com/office/drawing/2014/main" id="{C073FDF0-9B33-314D-8886-738C261106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506" t="16249" r="6915" b="18507"/>
          <a:stretch>
            <a:fillRect/>
          </a:stretch>
        </p:blipFill>
        <p:spPr bwMode="auto">
          <a:xfrm>
            <a:off x="3889375" y="2103438"/>
            <a:ext cx="3027363"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4" name="Picture 2">
            <a:extLst>
              <a:ext uri="{FF2B5EF4-FFF2-40B4-BE49-F238E27FC236}">
                <a16:creationId xmlns:a16="http://schemas.microsoft.com/office/drawing/2014/main" id="{EC5050CD-0665-5948-85B2-F358725037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0066">
            <a:off x="6673850" y="2182813"/>
            <a:ext cx="2601913"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jdelijke aanduiding voor voettekst 4">
            <a:extLst>
              <a:ext uri="{FF2B5EF4-FFF2-40B4-BE49-F238E27FC236}">
                <a16:creationId xmlns:a16="http://schemas.microsoft.com/office/drawing/2014/main" id="{11FC2A20-C7CB-6744-8183-D75234EA2883}"/>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N5000 – Android Mobile Computer</a:t>
            </a:r>
            <a:endParaRPr lang="en-GB" altLang="nl-NL" sz="1800" b="1">
              <a:solidFill>
                <a:schemeClr val="bg1"/>
              </a:solidFill>
            </a:endParaRPr>
          </a:p>
        </p:txBody>
      </p:sp>
      <p:sp>
        <p:nvSpPr>
          <p:cNvPr id="2" name="Afgeronde rechthoek 1">
            <a:extLst>
              <a:ext uri="{FF2B5EF4-FFF2-40B4-BE49-F238E27FC236}">
                <a16:creationId xmlns:a16="http://schemas.microsoft.com/office/drawing/2014/main" id="{E2231BDE-1C0E-494B-B2C6-47C28B5DC8C9}"/>
              </a:ext>
            </a:extLst>
          </p:cNvPr>
          <p:cNvSpPr>
            <a:spLocks noChangeAspect="1"/>
          </p:cNvSpPr>
          <p:nvPr/>
        </p:nvSpPr>
        <p:spPr>
          <a:xfrm>
            <a:off x="379413" y="1725613"/>
            <a:ext cx="719137" cy="719137"/>
          </a:xfrm>
          <a:prstGeom prst="roundRect">
            <a:avLst/>
          </a:prstGeom>
          <a:blipFill dpi="0" rotWithShape="1">
            <a:blip r:embed="rId2"/>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Afgeronde rechthoek 8">
            <a:extLst>
              <a:ext uri="{FF2B5EF4-FFF2-40B4-BE49-F238E27FC236}">
                <a16:creationId xmlns:a16="http://schemas.microsoft.com/office/drawing/2014/main" id="{0A8984A2-9359-0344-803D-84F539724DB8}"/>
              </a:ext>
            </a:extLst>
          </p:cNvPr>
          <p:cNvSpPr>
            <a:spLocks noChangeAspect="1"/>
          </p:cNvSpPr>
          <p:nvPr/>
        </p:nvSpPr>
        <p:spPr>
          <a:xfrm>
            <a:off x="1271588" y="1725613"/>
            <a:ext cx="719137" cy="719137"/>
          </a:xfrm>
          <a:prstGeom prst="roundRect">
            <a:avLst/>
          </a:prstGeom>
          <a:blipFill dpi="0" rotWithShape="1">
            <a:blip r:embed="rId3"/>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Afgeronde rechthoek 9">
            <a:extLst>
              <a:ext uri="{FF2B5EF4-FFF2-40B4-BE49-F238E27FC236}">
                <a16:creationId xmlns:a16="http://schemas.microsoft.com/office/drawing/2014/main" id="{A3A8C945-2F4D-F149-988E-A6DE47F570A2}"/>
              </a:ext>
            </a:extLst>
          </p:cNvPr>
          <p:cNvSpPr>
            <a:spLocks noChangeAspect="1"/>
          </p:cNvSpPr>
          <p:nvPr/>
        </p:nvSpPr>
        <p:spPr>
          <a:xfrm>
            <a:off x="377825" y="2635250"/>
            <a:ext cx="720725" cy="719138"/>
          </a:xfrm>
          <a:prstGeom prst="roundRect">
            <a:avLst/>
          </a:prstGeom>
          <a:blipFill dpi="0" rotWithShape="1">
            <a:blip r:embed="rId4"/>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Afgeronde rechthoek 12">
            <a:extLst>
              <a:ext uri="{FF2B5EF4-FFF2-40B4-BE49-F238E27FC236}">
                <a16:creationId xmlns:a16="http://schemas.microsoft.com/office/drawing/2014/main" id="{2162D332-916B-EE47-B97B-B8BAE59CF934}"/>
              </a:ext>
            </a:extLst>
          </p:cNvPr>
          <p:cNvSpPr>
            <a:spLocks noChangeAspect="1"/>
          </p:cNvSpPr>
          <p:nvPr/>
        </p:nvSpPr>
        <p:spPr>
          <a:xfrm>
            <a:off x="1255713" y="3543300"/>
            <a:ext cx="719137" cy="720725"/>
          </a:xfrm>
          <a:prstGeom prst="roundRect">
            <a:avLst/>
          </a:prstGeom>
          <a:blipFill dpi="0" rotWithShape="1">
            <a:blip r:embed="rId5"/>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Afgeronde rechthoek 13">
            <a:extLst>
              <a:ext uri="{FF2B5EF4-FFF2-40B4-BE49-F238E27FC236}">
                <a16:creationId xmlns:a16="http://schemas.microsoft.com/office/drawing/2014/main" id="{30CAC13E-59F9-A848-B971-B1681A37FBC3}"/>
              </a:ext>
            </a:extLst>
          </p:cNvPr>
          <p:cNvSpPr>
            <a:spLocks noChangeAspect="1"/>
          </p:cNvSpPr>
          <p:nvPr/>
        </p:nvSpPr>
        <p:spPr>
          <a:xfrm>
            <a:off x="1257300" y="2635250"/>
            <a:ext cx="720725" cy="719138"/>
          </a:xfrm>
          <a:prstGeom prst="roundRect">
            <a:avLst/>
          </a:prstGeom>
          <a:blipFill dpi="0" rotWithShape="1">
            <a:blip r:embed="rId6"/>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3671" name="Ondertitel 2">
            <a:extLst>
              <a:ext uri="{FF2B5EF4-FFF2-40B4-BE49-F238E27FC236}">
                <a16:creationId xmlns:a16="http://schemas.microsoft.com/office/drawing/2014/main" id="{0B61874B-621F-FD45-ACAB-D620CEDC7241}"/>
              </a:ext>
            </a:extLst>
          </p:cNvPr>
          <p:cNvSpPr>
            <a:spLocks noGrp="1" noChangeArrowheads="1"/>
          </p:cNvSpPr>
          <p:nvPr>
            <p:ph type="subTitle" idx="1"/>
          </p:nvPr>
        </p:nvSpPr>
        <p:spPr>
          <a:xfrm>
            <a:off x="6480175" y="1631950"/>
            <a:ext cx="5399088" cy="4451350"/>
          </a:xfrm>
        </p:spPr>
        <p:txBody>
          <a:bodyPr/>
          <a:lstStyle/>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Powered by a Newland scanning module</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The N5000 is armed with Newland’s smallest 2D scanning engine, allowing for seamless integration in the smartphone form factor. </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First time everytime barcode scanning</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solidFill>
                  <a:srgbClr val="203664"/>
                </a:solidFill>
                <a:ea typeface="Open Sans" panose="020B0606030504020204" pitchFamily="34" charset="0"/>
                <a:cs typeface="Calibri" panose="020F0502020204030204" pitchFamily="34" charset="0"/>
                <a:sym typeface="Open Sans" panose="020B0606030504020204" pitchFamily="34" charset="0"/>
              </a:rPr>
              <a:t>The N5000 comes with Newland’s patented barcode scanner technology, allowing for 1D and 2D scanning at a remarkably high speed. Laser aiming provides additional accuracy and control.</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High quality display</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The device sports a 5.0” high definition display in daylight viewable color. </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High quality PCAP Touch</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The N5000 supports both dry and moist hands, as well as gloved fingertip touch input.</a:t>
            </a:r>
          </a:p>
        </p:txBody>
      </p:sp>
      <p:sp>
        <p:nvSpPr>
          <p:cNvPr id="15" name="Afgeronde rechthoek 14">
            <a:extLst>
              <a:ext uri="{FF2B5EF4-FFF2-40B4-BE49-F238E27FC236}">
                <a16:creationId xmlns:a16="http://schemas.microsoft.com/office/drawing/2014/main" id="{B61824EE-8877-314B-BEFC-DC0062C9664E}"/>
              </a:ext>
            </a:extLst>
          </p:cNvPr>
          <p:cNvSpPr>
            <a:spLocks noChangeAspect="1"/>
          </p:cNvSpPr>
          <p:nvPr/>
        </p:nvSpPr>
        <p:spPr>
          <a:xfrm>
            <a:off x="377825" y="4452938"/>
            <a:ext cx="720725" cy="720725"/>
          </a:xfrm>
          <a:prstGeom prst="roundRect">
            <a:avLst/>
          </a:prstGeom>
          <a:blipFill dpi="0" rotWithShape="1">
            <a:blip r:embed="rId7"/>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Afgeronde rechthoek 15">
            <a:extLst>
              <a:ext uri="{FF2B5EF4-FFF2-40B4-BE49-F238E27FC236}">
                <a16:creationId xmlns:a16="http://schemas.microsoft.com/office/drawing/2014/main" id="{E005AF3D-28BC-034D-82E4-B091357E805A}"/>
              </a:ext>
            </a:extLst>
          </p:cNvPr>
          <p:cNvSpPr>
            <a:spLocks noChangeAspect="1"/>
          </p:cNvSpPr>
          <p:nvPr/>
        </p:nvSpPr>
        <p:spPr>
          <a:xfrm>
            <a:off x="1262063" y="4452938"/>
            <a:ext cx="720725" cy="720725"/>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Afgeronde rechthoek 16">
            <a:extLst>
              <a:ext uri="{FF2B5EF4-FFF2-40B4-BE49-F238E27FC236}">
                <a16:creationId xmlns:a16="http://schemas.microsoft.com/office/drawing/2014/main" id="{3A72EFF2-F552-6144-A33F-8E02F5912E70}"/>
              </a:ext>
            </a:extLst>
          </p:cNvPr>
          <p:cNvSpPr>
            <a:spLocks noChangeAspect="1"/>
          </p:cNvSpPr>
          <p:nvPr/>
        </p:nvSpPr>
        <p:spPr>
          <a:xfrm>
            <a:off x="377825" y="3543300"/>
            <a:ext cx="720725" cy="720725"/>
          </a:xfrm>
          <a:prstGeom prst="roundRect">
            <a:avLst/>
          </a:prstGeom>
          <a:blipFill dpi="0" rotWithShape="1">
            <a:blip r:embed="rId9"/>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Afgeronde rechthoek 17">
            <a:extLst>
              <a:ext uri="{FF2B5EF4-FFF2-40B4-BE49-F238E27FC236}">
                <a16:creationId xmlns:a16="http://schemas.microsoft.com/office/drawing/2014/main" id="{FA3F9B3F-8E96-F84A-8D35-603B227DD60A}"/>
              </a:ext>
            </a:extLst>
          </p:cNvPr>
          <p:cNvSpPr>
            <a:spLocks noChangeAspect="1"/>
          </p:cNvSpPr>
          <p:nvPr/>
        </p:nvSpPr>
        <p:spPr>
          <a:xfrm>
            <a:off x="377825" y="5362575"/>
            <a:ext cx="719138" cy="720725"/>
          </a:xfrm>
          <a:prstGeom prst="roundRect">
            <a:avLst/>
          </a:prstGeom>
          <a:blipFill dpi="0" rotWithShape="1">
            <a:blip r:embed="rId10"/>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 name="Afgeronde rechthoek 18">
            <a:extLst>
              <a:ext uri="{FF2B5EF4-FFF2-40B4-BE49-F238E27FC236}">
                <a16:creationId xmlns:a16="http://schemas.microsoft.com/office/drawing/2014/main" id="{ED054B9C-B53B-BD41-A1D5-EC429141B093}"/>
              </a:ext>
            </a:extLst>
          </p:cNvPr>
          <p:cNvSpPr>
            <a:spLocks noChangeAspect="1"/>
          </p:cNvSpPr>
          <p:nvPr/>
        </p:nvSpPr>
        <p:spPr>
          <a:xfrm>
            <a:off x="1238250" y="5362575"/>
            <a:ext cx="720725" cy="720725"/>
          </a:xfrm>
          <a:prstGeom prst="roundRect">
            <a:avLst/>
          </a:prstGeom>
          <a:blipFill dpi="0" rotWithShape="1">
            <a:blip r:embed="rId11"/>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3677" name="Picture 19">
            <a:extLst>
              <a:ext uri="{FF2B5EF4-FFF2-40B4-BE49-F238E27FC236}">
                <a16:creationId xmlns:a16="http://schemas.microsoft.com/office/drawing/2014/main" id="{22FA483D-D406-9744-8058-19CC7D6591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39085" t="14526" r="31461" b="17253"/>
          <a:stretch>
            <a:fillRect/>
          </a:stretch>
        </p:blipFill>
        <p:spPr bwMode="auto">
          <a:xfrm>
            <a:off x="2667000" y="1631950"/>
            <a:ext cx="33782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Afbeelding 19">
            <a:extLst>
              <a:ext uri="{FF2B5EF4-FFF2-40B4-BE49-F238E27FC236}">
                <a16:creationId xmlns:a16="http://schemas.microsoft.com/office/drawing/2014/main" id="{8C751653-F7CA-AF44-B68F-EE553BB53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584" t="19550" b="17500"/>
          <a:stretch>
            <a:fillRect/>
          </a:stretch>
        </p:blipFill>
        <p:spPr bwMode="auto">
          <a:xfrm>
            <a:off x="2381250" y="2278063"/>
            <a:ext cx="580072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ijdelijke aanduiding voor voettekst 4">
            <a:extLst>
              <a:ext uri="{FF2B5EF4-FFF2-40B4-BE49-F238E27FC236}">
                <a16:creationId xmlns:a16="http://schemas.microsoft.com/office/drawing/2014/main" id="{31FE64C1-D00E-AF43-8598-7BB408DAA8FB}"/>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N5000 – Android Mobile Computer</a:t>
            </a:r>
            <a:endParaRPr lang="en-GB" altLang="nl-NL" sz="1800" b="1">
              <a:solidFill>
                <a:schemeClr val="bg1"/>
              </a:solidFill>
            </a:endParaRPr>
          </a:p>
        </p:txBody>
      </p:sp>
      <p:sp>
        <p:nvSpPr>
          <p:cNvPr id="2" name="Afgeronde rechthoek 1">
            <a:extLst>
              <a:ext uri="{FF2B5EF4-FFF2-40B4-BE49-F238E27FC236}">
                <a16:creationId xmlns:a16="http://schemas.microsoft.com/office/drawing/2014/main" id="{E2231BDE-1C0E-494B-B2C6-47C28B5DC8C9}"/>
              </a:ext>
            </a:extLst>
          </p:cNvPr>
          <p:cNvSpPr>
            <a:spLocks noChangeAspect="1"/>
          </p:cNvSpPr>
          <p:nvPr/>
        </p:nvSpPr>
        <p:spPr>
          <a:xfrm>
            <a:off x="379413" y="1725613"/>
            <a:ext cx="719137" cy="719137"/>
          </a:xfrm>
          <a:prstGeom prst="roundRect">
            <a:avLst/>
          </a:prstGeom>
          <a:blipFill dpi="0" rotWithShape="1">
            <a:blip r:embed="rId3"/>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Afgeronde rechthoek 8">
            <a:extLst>
              <a:ext uri="{FF2B5EF4-FFF2-40B4-BE49-F238E27FC236}">
                <a16:creationId xmlns:a16="http://schemas.microsoft.com/office/drawing/2014/main" id="{0A8984A2-9359-0344-803D-84F539724DB8}"/>
              </a:ext>
            </a:extLst>
          </p:cNvPr>
          <p:cNvSpPr>
            <a:spLocks noChangeAspect="1"/>
          </p:cNvSpPr>
          <p:nvPr/>
        </p:nvSpPr>
        <p:spPr>
          <a:xfrm>
            <a:off x="1271588" y="1725613"/>
            <a:ext cx="719137" cy="719137"/>
          </a:xfrm>
          <a:prstGeom prst="roundRect">
            <a:avLst/>
          </a:prstGeom>
          <a:blipFill dpi="0" rotWithShape="1">
            <a:blip r:embed="rId4"/>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Afgeronde rechthoek 9">
            <a:extLst>
              <a:ext uri="{FF2B5EF4-FFF2-40B4-BE49-F238E27FC236}">
                <a16:creationId xmlns:a16="http://schemas.microsoft.com/office/drawing/2014/main" id="{A3A8C945-2F4D-F149-988E-A6DE47F570A2}"/>
              </a:ext>
            </a:extLst>
          </p:cNvPr>
          <p:cNvSpPr>
            <a:spLocks noChangeAspect="1"/>
          </p:cNvSpPr>
          <p:nvPr/>
        </p:nvSpPr>
        <p:spPr>
          <a:xfrm>
            <a:off x="377825" y="2635250"/>
            <a:ext cx="720725" cy="719138"/>
          </a:xfrm>
          <a:prstGeom prst="roundRect">
            <a:avLst/>
          </a:prstGeom>
          <a:blipFill dpi="0" rotWithShape="1">
            <a:blip r:embed="rId5"/>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Afgeronde rechthoek 12">
            <a:extLst>
              <a:ext uri="{FF2B5EF4-FFF2-40B4-BE49-F238E27FC236}">
                <a16:creationId xmlns:a16="http://schemas.microsoft.com/office/drawing/2014/main" id="{2162D332-916B-EE47-B97B-B8BAE59CF934}"/>
              </a:ext>
            </a:extLst>
          </p:cNvPr>
          <p:cNvSpPr>
            <a:spLocks noChangeAspect="1"/>
          </p:cNvSpPr>
          <p:nvPr/>
        </p:nvSpPr>
        <p:spPr>
          <a:xfrm>
            <a:off x="1255713" y="3543300"/>
            <a:ext cx="719137" cy="720725"/>
          </a:xfrm>
          <a:prstGeom prst="roundRect">
            <a:avLst/>
          </a:prstGeom>
          <a:blipFill dpi="0" rotWithShape="1">
            <a:blip r:embed="rId6"/>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Afgeronde rechthoek 13">
            <a:extLst>
              <a:ext uri="{FF2B5EF4-FFF2-40B4-BE49-F238E27FC236}">
                <a16:creationId xmlns:a16="http://schemas.microsoft.com/office/drawing/2014/main" id="{30CAC13E-59F9-A848-B971-B1681A37FBC3}"/>
              </a:ext>
            </a:extLst>
          </p:cNvPr>
          <p:cNvSpPr>
            <a:spLocks noChangeAspect="1"/>
          </p:cNvSpPr>
          <p:nvPr/>
        </p:nvSpPr>
        <p:spPr>
          <a:xfrm>
            <a:off x="1257300" y="2635250"/>
            <a:ext cx="720725" cy="719138"/>
          </a:xfrm>
          <a:prstGeom prst="roundRect">
            <a:avLst/>
          </a:prstGeom>
          <a:blipFill dpi="0" rotWithShape="1">
            <a:blip r:embed="rId7"/>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4696" name="Ondertitel 2">
            <a:extLst>
              <a:ext uri="{FF2B5EF4-FFF2-40B4-BE49-F238E27FC236}">
                <a16:creationId xmlns:a16="http://schemas.microsoft.com/office/drawing/2014/main" id="{B1E25F24-80E7-2941-B475-EB7182EED158}"/>
              </a:ext>
            </a:extLst>
          </p:cNvPr>
          <p:cNvSpPr>
            <a:spLocks noGrp="1" noChangeArrowheads="1"/>
          </p:cNvSpPr>
          <p:nvPr>
            <p:ph type="subTitle" idx="1"/>
          </p:nvPr>
        </p:nvSpPr>
        <p:spPr>
          <a:xfrm>
            <a:off x="6480175" y="2797175"/>
            <a:ext cx="5399088" cy="2212975"/>
          </a:xfrm>
        </p:spPr>
        <p:txBody>
          <a:bodyPr/>
          <a:lstStyle/>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Effective in both light and dark conditions</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Automatically adjusted illumination guarantees an excellent scanning performance no matter what the lighting conditions are. </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A choice of 3 detachable color caps</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solidFill>
                  <a:srgbClr val="203664"/>
                </a:solidFill>
                <a:ea typeface="Open Sans" panose="020B0606030504020204" pitchFamily="34" charset="0"/>
                <a:cs typeface="Calibri" panose="020F0502020204030204" pitchFamily="34" charset="0"/>
                <a:sym typeface="Open Sans" panose="020B0606030504020204" pitchFamily="34" charset="0"/>
              </a:rPr>
              <a:t>Each product is supplied with a grey color cap. The detachable cover increases the ruggedness of the N5000</a:t>
            </a:r>
            <a:r>
              <a:rPr lang="en-GB" altLang="nl-NL" sz="1800">
                <a:ea typeface="Open Sans" panose="020B0606030504020204" pitchFamily="34" charset="0"/>
                <a:cs typeface="Calibri" panose="020F0502020204030204" pitchFamily="34" charset="0"/>
                <a:sym typeface="Open Sans" panose="020B0606030504020204" pitchFamily="34" charset="0"/>
              </a:rPr>
              <a:t>.</a:t>
            </a:r>
          </a:p>
        </p:txBody>
      </p:sp>
      <p:sp>
        <p:nvSpPr>
          <p:cNvPr id="15" name="Afgeronde rechthoek 14">
            <a:extLst>
              <a:ext uri="{FF2B5EF4-FFF2-40B4-BE49-F238E27FC236}">
                <a16:creationId xmlns:a16="http://schemas.microsoft.com/office/drawing/2014/main" id="{B61824EE-8877-314B-BEFC-DC0062C9664E}"/>
              </a:ext>
            </a:extLst>
          </p:cNvPr>
          <p:cNvSpPr>
            <a:spLocks noChangeAspect="1"/>
          </p:cNvSpPr>
          <p:nvPr/>
        </p:nvSpPr>
        <p:spPr>
          <a:xfrm>
            <a:off x="377825" y="4452938"/>
            <a:ext cx="720725" cy="720725"/>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Afgeronde rechthoek 15">
            <a:extLst>
              <a:ext uri="{FF2B5EF4-FFF2-40B4-BE49-F238E27FC236}">
                <a16:creationId xmlns:a16="http://schemas.microsoft.com/office/drawing/2014/main" id="{E005AF3D-28BC-034D-82E4-B091357E805A}"/>
              </a:ext>
            </a:extLst>
          </p:cNvPr>
          <p:cNvSpPr>
            <a:spLocks noChangeAspect="1"/>
          </p:cNvSpPr>
          <p:nvPr/>
        </p:nvSpPr>
        <p:spPr>
          <a:xfrm>
            <a:off x="1262063" y="4452938"/>
            <a:ext cx="720725" cy="720725"/>
          </a:xfrm>
          <a:prstGeom prst="roundRect">
            <a:avLst/>
          </a:prstGeom>
          <a:blipFill dpi="0" rotWithShape="1">
            <a:blip r:embed="rId9"/>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Afgeronde rechthoek 16">
            <a:extLst>
              <a:ext uri="{FF2B5EF4-FFF2-40B4-BE49-F238E27FC236}">
                <a16:creationId xmlns:a16="http://schemas.microsoft.com/office/drawing/2014/main" id="{3A72EFF2-F552-6144-A33F-8E02F5912E70}"/>
              </a:ext>
            </a:extLst>
          </p:cNvPr>
          <p:cNvSpPr>
            <a:spLocks noChangeAspect="1"/>
          </p:cNvSpPr>
          <p:nvPr/>
        </p:nvSpPr>
        <p:spPr>
          <a:xfrm>
            <a:off x="377825" y="3543300"/>
            <a:ext cx="720725" cy="720725"/>
          </a:xfrm>
          <a:prstGeom prst="roundRect">
            <a:avLst/>
          </a:prstGeom>
          <a:blipFill dpi="0" rotWithShape="1">
            <a:blip r:embed="rId10"/>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Afgeronde rechthoek 17">
            <a:extLst>
              <a:ext uri="{FF2B5EF4-FFF2-40B4-BE49-F238E27FC236}">
                <a16:creationId xmlns:a16="http://schemas.microsoft.com/office/drawing/2014/main" id="{FA3F9B3F-8E96-F84A-8D35-603B227DD60A}"/>
              </a:ext>
            </a:extLst>
          </p:cNvPr>
          <p:cNvSpPr>
            <a:spLocks noChangeAspect="1"/>
          </p:cNvSpPr>
          <p:nvPr/>
        </p:nvSpPr>
        <p:spPr>
          <a:xfrm>
            <a:off x="377825" y="5362575"/>
            <a:ext cx="719138" cy="720725"/>
          </a:xfrm>
          <a:prstGeom prst="roundRect">
            <a:avLst/>
          </a:prstGeom>
          <a:blipFill dpi="0" rotWithShape="1">
            <a:blip r:embed="rId11"/>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 name="Afgeronde rechthoek 18">
            <a:extLst>
              <a:ext uri="{FF2B5EF4-FFF2-40B4-BE49-F238E27FC236}">
                <a16:creationId xmlns:a16="http://schemas.microsoft.com/office/drawing/2014/main" id="{ED054B9C-B53B-BD41-A1D5-EC429141B093}"/>
              </a:ext>
            </a:extLst>
          </p:cNvPr>
          <p:cNvSpPr>
            <a:spLocks noChangeAspect="1"/>
          </p:cNvSpPr>
          <p:nvPr/>
        </p:nvSpPr>
        <p:spPr>
          <a:xfrm>
            <a:off x="1238250" y="5362575"/>
            <a:ext cx="720725" cy="720725"/>
          </a:xfrm>
          <a:prstGeom prst="roundRect">
            <a:avLst/>
          </a:prstGeom>
          <a:blipFill dpi="0" rotWithShape="1">
            <a:blip r:embed="rId12"/>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Afbeelding 3">
            <a:extLst>
              <a:ext uri="{FF2B5EF4-FFF2-40B4-BE49-F238E27FC236}">
                <a16:creationId xmlns:a16="http://schemas.microsoft.com/office/drawing/2014/main" id="{1D9BE47E-CA97-A242-B616-52494B804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750" t="15244" b="14757"/>
          <a:stretch>
            <a:fillRect/>
          </a:stretch>
        </p:blipFill>
        <p:spPr bwMode="auto">
          <a:xfrm>
            <a:off x="2574925" y="1685925"/>
            <a:ext cx="65468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Tijdelijke aanduiding voor voettekst 4">
            <a:extLst>
              <a:ext uri="{FF2B5EF4-FFF2-40B4-BE49-F238E27FC236}">
                <a16:creationId xmlns:a16="http://schemas.microsoft.com/office/drawing/2014/main" id="{6D2CCC52-8C55-2446-A965-7F642533B481}"/>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Symphone N7000 – Android Mobile Computer</a:t>
            </a:r>
            <a:endParaRPr lang="en-GB" altLang="nl-NL" sz="1800" b="1">
              <a:solidFill>
                <a:schemeClr val="bg1"/>
              </a:solidFill>
            </a:endParaRPr>
          </a:p>
        </p:txBody>
      </p:sp>
      <p:sp>
        <p:nvSpPr>
          <p:cNvPr id="2" name="Afgeronde rechthoek 1">
            <a:extLst>
              <a:ext uri="{FF2B5EF4-FFF2-40B4-BE49-F238E27FC236}">
                <a16:creationId xmlns:a16="http://schemas.microsoft.com/office/drawing/2014/main" id="{E2231BDE-1C0E-494B-B2C6-47C28B5DC8C9}"/>
              </a:ext>
            </a:extLst>
          </p:cNvPr>
          <p:cNvSpPr>
            <a:spLocks noChangeAspect="1"/>
          </p:cNvSpPr>
          <p:nvPr/>
        </p:nvSpPr>
        <p:spPr>
          <a:xfrm>
            <a:off x="379413" y="1725613"/>
            <a:ext cx="719137" cy="719137"/>
          </a:xfrm>
          <a:prstGeom prst="roundRect">
            <a:avLst/>
          </a:prstGeom>
          <a:blipFill dpi="0" rotWithShape="1">
            <a:blip r:embed="rId3"/>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Afgeronde rechthoek 8">
            <a:extLst>
              <a:ext uri="{FF2B5EF4-FFF2-40B4-BE49-F238E27FC236}">
                <a16:creationId xmlns:a16="http://schemas.microsoft.com/office/drawing/2014/main" id="{0A8984A2-9359-0344-803D-84F539724DB8}"/>
              </a:ext>
            </a:extLst>
          </p:cNvPr>
          <p:cNvSpPr>
            <a:spLocks noChangeAspect="1"/>
          </p:cNvSpPr>
          <p:nvPr/>
        </p:nvSpPr>
        <p:spPr>
          <a:xfrm>
            <a:off x="1271588" y="1725613"/>
            <a:ext cx="719137" cy="719137"/>
          </a:xfrm>
          <a:prstGeom prst="roundRect">
            <a:avLst/>
          </a:prstGeom>
          <a:blipFill dpi="0" rotWithShape="1">
            <a:blip r:embed="rId4"/>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Afgeronde rechthoek 9">
            <a:extLst>
              <a:ext uri="{FF2B5EF4-FFF2-40B4-BE49-F238E27FC236}">
                <a16:creationId xmlns:a16="http://schemas.microsoft.com/office/drawing/2014/main" id="{A3A8C945-2F4D-F149-988E-A6DE47F570A2}"/>
              </a:ext>
            </a:extLst>
          </p:cNvPr>
          <p:cNvSpPr>
            <a:spLocks noChangeAspect="1"/>
          </p:cNvSpPr>
          <p:nvPr/>
        </p:nvSpPr>
        <p:spPr>
          <a:xfrm>
            <a:off x="377825" y="2635250"/>
            <a:ext cx="720725" cy="719138"/>
          </a:xfrm>
          <a:prstGeom prst="roundRect">
            <a:avLst/>
          </a:prstGeom>
          <a:blipFill dpi="0" rotWithShape="1">
            <a:blip r:embed="rId5"/>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Afgeronde rechthoek 12">
            <a:extLst>
              <a:ext uri="{FF2B5EF4-FFF2-40B4-BE49-F238E27FC236}">
                <a16:creationId xmlns:a16="http://schemas.microsoft.com/office/drawing/2014/main" id="{2162D332-916B-EE47-B97B-B8BAE59CF934}"/>
              </a:ext>
            </a:extLst>
          </p:cNvPr>
          <p:cNvSpPr>
            <a:spLocks noChangeAspect="1"/>
          </p:cNvSpPr>
          <p:nvPr/>
        </p:nvSpPr>
        <p:spPr>
          <a:xfrm>
            <a:off x="1255713" y="3543300"/>
            <a:ext cx="719137" cy="720725"/>
          </a:xfrm>
          <a:prstGeom prst="roundRect">
            <a:avLst/>
          </a:prstGeom>
          <a:blipFill dpi="0" rotWithShape="1">
            <a:blip r:embed="rId6"/>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Afgeronde rechthoek 13">
            <a:extLst>
              <a:ext uri="{FF2B5EF4-FFF2-40B4-BE49-F238E27FC236}">
                <a16:creationId xmlns:a16="http://schemas.microsoft.com/office/drawing/2014/main" id="{30CAC13E-59F9-A848-B971-B1681A37FBC3}"/>
              </a:ext>
            </a:extLst>
          </p:cNvPr>
          <p:cNvSpPr>
            <a:spLocks noChangeAspect="1"/>
          </p:cNvSpPr>
          <p:nvPr/>
        </p:nvSpPr>
        <p:spPr>
          <a:xfrm>
            <a:off x="1257300" y="2635250"/>
            <a:ext cx="720725" cy="719138"/>
          </a:xfrm>
          <a:prstGeom prst="roundRect">
            <a:avLst/>
          </a:prstGeom>
          <a:blipFill dpi="0" rotWithShape="1">
            <a:blip r:embed="rId7"/>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5720" name="Ondertitel 2">
            <a:extLst>
              <a:ext uri="{FF2B5EF4-FFF2-40B4-BE49-F238E27FC236}">
                <a16:creationId xmlns:a16="http://schemas.microsoft.com/office/drawing/2014/main" id="{B3D491BC-41B6-3C4B-A753-67A9E2765813}"/>
              </a:ext>
            </a:extLst>
          </p:cNvPr>
          <p:cNvSpPr>
            <a:spLocks noGrp="1" noChangeArrowheads="1"/>
          </p:cNvSpPr>
          <p:nvPr>
            <p:ph type="subTitle" idx="1"/>
          </p:nvPr>
        </p:nvSpPr>
        <p:spPr>
          <a:xfrm>
            <a:off x="6480175" y="1924050"/>
            <a:ext cx="5399088" cy="4448175"/>
          </a:xfrm>
        </p:spPr>
        <p:txBody>
          <a:bodyPr/>
          <a:lstStyle/>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Contemporary design</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With the look and feel of an Android smartphone, the N7000 offers an intuitive scanning solution. Equipped with Newland’s smallest 2D scanning engine, the device combines enterprise-level performance with the familiarity of a consumer device.</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First time everytime barcode scanning.</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With a high-performance OEM engine that scans both 1D and 2D barcodes at a remarkable speed, the N7000 is sure to increase worker productivity. A bright laser aimer provides additional accuracy and control.</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Versatile Operating System</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Running on Android 5.1, the N7000 can be customized to suit your company and application. The OS makes it easy to integrate it with existing and future IT structures.</a:t>
            </a:r>
          </a:p>
        </p:txBody>
      </p:sp>
      <p:sp>
        <p:nvSpPr>
          <p:cNvPr id="15" name="Afgeronde rechthoek 14">
            <a:extLst>
              <a:ext uri="{FF2B5EF4-FFF2-40B4-BE49-F238E27FC236}">
                <a16:creationId xmlns:a16="http://schemas.microsoft.com/office/drawing/2014/main" id="{B61824EE-8877-314B-BEFC-DC0062C9664E}"/>
              </a:ext>
            </a:extLst>
          </p:cNvPr>
          <p:cNvSpPr>
            <a:spLocks noChangeAspect="1"/>
          </p:cNvSpPr>
          <p:nvPr/>
        </p:nvSpPr>
        <p:spPr>
          <a:xfrm>
            <a:off x="377825" y="4452938"/>
            <a:ext cx="720725" cy="720725"/>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Afgeronde rechthoek 15">
            <a:extLst>
              <a:ext uri="{FF2B5EF4-FFF2-40B4-BE49-F238E27FC236}">
                <a16:creationId xmlns:a16="http://schemas.microsoft.com/office/drawing/2014/main" id="{E005AF3D-28BC-034D-82E4-B091357E805A}"/>
              </a:ext>
            </a:extLst>
          </p:cNvPr>
          <p:cNvSpPr>
            <a:spLocks noChangeAspect="1"/>
          </p:cNvSpPr>
          <p:nvPr/>
        </p:nvSpPr>
        <p:spPr>
          <a:xfrm>
            <a:off x="1262063" y="4452938"/>
            <a:ext cx="720725" cy="720725"/>
          </a:xfrm>
          <a:prstGeom prst="roundRect">
            <a:avLst/>
          </a:prstGeom>
          <a:blipFill dpi="0" rotWithShape="1">
            <a:blip r:embed="rId9"/>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Afgeronde rechthoek 16">
            <a:extLst>
              <a:ext uri="{FF2B5EF4-FFF2-40B4-BE49-F238E27FC236}">
                <a16:creationId xmlns:a16="http://schemas.microsoft.com/office/drawing/2014/main" id="{3A72EFF2-F552-6144-A33F-8E02F5912E70}"/>
              </a:ext>
            </a:extLst>
          </p:cNvPr>
          <p:cNvSpPr>
            <a:spLocks noChangeAspect="1"/>
          </p:cNvSpPr>
          <p:nvPr/>
        </p:nvSpPr>
        <p:spPr>
          <a:xfrm>
            <a:off x="377825" y="3543300"/>
            <a:ext cx="720725" cy="720725"/>
          </a:xfrm>
          <a:prstGeom prst="roundRect">
            <a:avLst/>
          </a:prstGeom>
          <a:blipFill dpi="0" rotWithShape="1">
            <a:blip r:embed="rId10"/>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Afgeronde rechthoek 17">
            <a:extLst>
              <a:ext uri="{FF2B5EF4-FFF2-40B4-BE49-F238E27FC236}">
                <a16:creationId xmlns:a16="http://schemas.microsoft.com/office/drawing/2014/main" id="{FA3F9B3F-8E96-F84A-8D35-603B227DD60A}"/>
              </a:ext>
            </a:extLst>
          </p:cNvPr>
          <p:cNvSpPr>
            <a:spLocks noChangeAspect="1"/>
          </p:cNvSpPr>
          <p:nvPr/>
        </p:nvSpPr>
        <p:spPr>
          <a:xfrm>
            <a:off x="377825" y="5362575"/>
            <a:ext cx="719138" cy="720725"/>
          </a:xfrm>
          <a:prstGeom prst="roundRect">
            <a:avLst/>
          </a:prstGeom>
          <a:blipFill dpi="0" rotWithShape="1">
            <a:blip r:embed="rId11"/>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 name="Afgeronde rechthoek 18">
            <a:extLst>
              <a:ext uri="{FF2B5EF4-FFF2-40B4-BE49-F238E27FC236}">
                <a16:creationId xmlns:a16="http://schemas.microsoft.com/office/drawing/2014/main" id="{ED054B9C-B53B-BD41-A1D5-EC429141B093}"/>
              </a:ext>
            </a:extLst>
          </p:cNvPr>
          <p:cNvSpPr>
            <a:spLocks noChangeAspect="1"/>
          </p:cNvSpPr>
          <p:nvPr/>
        </p:nvSpPr>
        <p:spPr>
          <a:xfrm>
            <a:off x="1238250" y="5362575"/>
            <a:ext cx="720725" cy="720725"/>
          </a:xfrm>
          <a:prstGeom prst="roundRect">
            <a:avLst/>
          </a:prstGeom>
          <a:blipFill dpi="0" rotWithShape="1">
            <a:blip r:embed="rId12"/>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jdelijke aanduiding voor voettekst 4">
            <a:extLst>
              <a:ext uri="{FF2B5EF4-FFF2-40B4-BE49-F238E27FC236}">
                <a16:creationId xmlns:a16="http://schemas.microsoft.com/office/drawing/2014/main" id="{9A7A2828-BD0B-9645-9F75-524A7E25D289}"/>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N7000 – Android Mobile Computer</a:t>
            </a:r>
            <a:endParaRPr lang="en-GB" altLang="nl-NL" sz="1800" b="1">
              <a:solidFill>
                <a:schemeClr val="bg1"/>
              </a:solidFill>
            </a:endParaRPr>
          </a:p>
        </p:txBody>
      </p:sp>
      <p:sp>
        <p:nvSpPr>
          <p:cNvPr id="2" name="Afgeronde rechthoek 1">
            <a:extLst>
              <a:ext uri="{FF2B5EF4-FFF2-40B4-BE49-F238E27FC236}">
                <a16:creationId xmlns:a16="http://schemas.microsoft.com/office/drawing/2014/main" id="{E2231BDE-1C0E-494B-B2C6-47C28B5DC8C9}"/>
              </a:ext>
            </a:extLst>
          </p:cNvPr>
          <p:cNvSpPr>
            <a:spLocks noChangeAspect="1"/>
          </p:cNvSpPr>
          <p:nvPr/>
        </p:nvSpPr>
        <p:spPr>
          <a:xfrm>
            <a:off x="379413" y="1725613"/>
            <a:ext cx="719137" cy="719137"/>
          </a:xfrm>
          <a:prstGeom prst="roundRect">
            <a:avLst/>
          </a:prstGeom>
          <a:blipFill dpi="0" rotWithShape="1">
            <a:blip r:embed="rId2"/>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Afgeronde rechthoek 8">
            <a:extLst>
              <a:ext uri="{FF2B5EF4-FFF2-40B4-BE49-F238E27FC236}">
                <a16:creationId xmlns:a16="http://schemas.microsoft.com/office/drawing/2014/main" id="{0A8984A2-9359-0344-803D-84F539724DB8}"/>
              </a:ext>
            </a:extLst>
          </p:cNvPr>
          <p:cNvSpPr>
            <a:spLocks noChangeAspect="1"/>
          </p:cNvSpPr>
          <p:nvPr/>
        </p:nvSpPr>
        <p:spPr>
          <a:xfrm>
            <a:off x="1271588" y="1725613"/>
            <a:ext cx="719137" cy="719137"/>
          </a:xfrm>
          <a:prstGeom prst="roundRect">
            <a:avLst/>
          </a:prstGeom>
          <a:blipFill dpi="0" rotWithShape="1">
            <a:blip r:embed="rId3"/>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Afgeronde rechthoek 9">
            <a:extLst>
              <a:ext uri="{FF2B5EF4-FFF2-40B4-BE49-F238E27FC236}">
                <a16:creationId xmlns:a16="http://schemas.microsoft.com/office/drawing/2014/main" id="{A3A8C945-2F4D-F149-988E-A6DE47F570A2}"/>
              </a:ext>
            </a:extLst>
          </p:cNvPr>
          <p:cNvSpPr>
            <a:spLocks noChangeAspect="1"/>
          </p:cNvSpPr>
          <p:nvPr/>
        </p:nvSpPr>
        <p:spPr>
          <a:xfrm>
            <a:off x="377825" y="2635250"/>
            <a:ext cx="720725" cy="719138"/>
          </a:xfrm>
          <a:prstGeom prst="roundRect">
            <a:avLst/>
          </a:prstGeom>
          <a:blipFill dpi="0" rotWithShape="1">
            <a:blip r:embed="rId4"/>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Afgeronde rechthoek 12">
            <a:extLst>
              <a:ext uri="{FF2B5EF4-FFF2-40B4-BE49-F238E27FC236}">
                <a16:creationId xmlns:a16="http://schemas.microsoft.com/office/drawing/2014/main" id="{2162D332-916B-EE47-B97B-B8BAE59CF934}"/>
              </a:ext>
            </a:extLst>
          </p:cNvPr>
          <p:cNvSpPr>
            <a:spLocks noChangeAspect="1"/>
          </p:cNvSpPr>
          <p:nvPr/>
        </p:nvSpPr>
        <p:spPr>
          <a:xfrm>
            <a:off x="1255713" y="3543300"/>
            <a:ext cx="719137" cy="720725"/>
          </a:xfrm>
          <a:prstGeom prst="roundRect">
            <a:avLst/>
          </a:prstGeom>
          <a:blipFill dpi="0" rotWithShape="1">
            <a:blip r:embed="rId5"/>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Afgeronde rechthoek 13">
            <a:extLst>
              <a:ext uri="{FF2B5EF4-FFF2-40B4-BE49-F238E27FC236}">
                <a16:creationId xmlns:a16="http://schemas.microsoft.com/office/drawing/2014/main" id="{30CAC13E-59F9-A848-B971-B1681A37FBC3}"/>
              </a:ext>
            </a:extLst>
          </p:cNvPr>
          <p:cNvSpPr>
            <a:spLocks noChangeAspect="1"/>
          </p:cNvSpPr>
          <p:nvPr/>
        </p:nvSpPr>
        <p:spPr>
          <a:xfrm>
            <a:off x="1257300" y="2635250"/>
            <a:ext cx="720725" cy="719138"/>
          </a:xfrm>
          <a:prstGeom prst="roundRect">
            <a:avLst/>
          </a:prstGeom>
          <a:blipFill dpi="0" rotWithShape="1">
            <a:blip r:embed="rId6"/>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6743" name="Ondertitel 2">
            <a:extLst>
              <a:ext uri="{FF2B5EF4-FFF2-40B4-BE49-F238E27FC236}">
                <a16:creationId xmlns:a16="http://schemas.microsoft.com/office/drawing/2014/main" id="{3DD2953C-C462-A24D-93D5-CD9E2A1A7FDD}"/>
              </a:ext>
            </a:extLst>
          </p:cNvPr>
          <p:cNvSpPr>
            <a:spLocks noGrp="1" noChangeArrowheads="1"/>
          </p:cNvSpPr>
          <p:nvPr>
            <p:ph type="subTitle" idx="1"/>
          </p:nvPr>
        </p:nvSpPr>
        <p:spPr>
          <a:xfrm>
            <a:off x="6480175" y="1924050"/>
            <a:ext cx="5399088" cy="4448175"/>
          </a:xfrm>
        </p:spPr>
        <p:txBody>
          <a:bodyPr/>
          <a:lstStyle/>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Powerful performance</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The N7000 has a Quad Core 1.3GHz CPU that ensures robust application performance. Its 5 inch display has a multi-points touch screen and works with a gloved finger, stylus or when wet.</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Comprehensively connected.</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Equipped with dual band Wi-Fi 802.11 a/b/g/n (dual </a:t>
            </a: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band 2.4 Ghz/5Ghz) and supporting a 4G network, the N7000 can stay connected both indoors and in the field. A dual SIM option allows you to use the most suitable provider available wherever you go.</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Supplied with a protective cover</a:t>
            </a:r>
            <a: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t>.</a:t>
            </a:r>
            <a:endParaRPr lang="en-GB" altLang="nl-NL" sz="1800">
              <a:ea typeface="Open Sans" panose="020B0606030504020204" pitchFamily="34" charset="0"/>
              <a:cs typeface="Calibri" panose="020F0502020204030204" pitchFamily="34" charset="0"/>
              <a:sym typeface="Open Sans" panose="020B0606030504020204" pitchFamily="34" charset="0"/>
            </a:endParaRPr>
          </a:p>
        </p:txBody>
      </p:sp>
      <p:sp>
        <p:nvSpPr>
          <p:cNvPr id="15" name="Afgeronde rechthoek 14">
            <a:extLst>
              <a:ext uri="{FF2B5EF4-FFF2-40B4-BE49-F238E27FC236}">
                <a16:creationId xmlns:a16="http://schemas.microsoft.com/office/drawing/2014/main" id="{B61824EE-8877-314B-BEFC-DC0062C9664E}"/>
              </a:ext>
            </a:extLst>
          </p:cNvPr>
          <p:cNvSpPr>
            <a:spLocks noChangeAspect="1"/>
          </p:cNvSpPr>
          <p:nvPr/>
        </p:nvSpPr>
        <p:spPr>
          <a:xfrm>
            <a:off x="377825" y="4452938"/>
            <a:ext cx="720725" cy="720725"/>
          </a:xfrm>
          <a:prstGeom prst="roundRect">
            <a:avLst/>
          </a:prstGeom>
          <a:blipFill dpi="0" rotWithShape="1">
            <a:blip r:embed="rId7"/>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Afgeronde rechthoek 15">
            <a:extLst>
              <a:ext uri="{FF2B5EF4-FFF2-40B4-BE49-F238E27FC236}">
                <a16:creationId xmlns:a16="http://schemas.microsoft.com/office/drawing/2014/main" id="{E005AF3D-28BC-034D-82E4-B091357E805A}"/>
              </a:ext>
            </a:extLst>
          </p:cNvPr>
          <p:cNvSpPr>
            <a:spLocks noChangeAspect="1"/>
          </p:cNvSpPr>
          <p:nvPr/>
        </p:nvSpPr>
        <p:spPr>
          <a:xfrm>
            <a:off x="1262063" y="4452938"/>
            <a:ext cx="720725" cy="720725"/>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Afgeronde rechthoek 16">
            <a:extLst>
              <a:ext uri="{FF2B5EF4-FFF2-40B4-BE49-F238E27FC236}">
                <a16:creationId xmlns:a16="http://schemas.microsoft.com/office/drawing/2014/main" id="{3A72EFF2-F552-6144-A33F-8E02F5912E70}"/>
              </a:ext>
            </a:extLst>
          </p:cNvPr>
          <p:cNvSpPr>
            <a:spLocks noChangeAspect="1"/>
          </p:cNvSpPr>
          <p:nvPr/>
        </p:nvSpPr>
        <p:spPr>
          <a:xfrm>
            <a:off x="377825" y="3543300"/>
            <a:ext cx="720725" cy="720725"/>
          </a:xfrm>
          <a:prstGeom prst="roundRect">
            <a:avLst/>
          </a:prstGeom>
          <a:blipFill dpi="0" rotWithShape="1">
            <a:blip r:embed="rId9"/>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Afgeronde rechthoek 17">
            <a:extLst>
              <a:ext uri="{FF2B5EF4-FFF2-40B4-BE49-F238E27FC236}">
                <a16:creationId xmlns:a16="http://schemas.microsoft.com/office/drawing/2014/main" id="{FA3F9B3F-8E96-F84A-8D35-603B227DD60A}"/>
              </a:ext>
            </a:extLst>
          </p:cNvPr>
          <p:cNvSpPr>
            <a:spLocks noChangeAspect="1"/>
          </p:cNvSpPr>
          <p:nvPr/>
        </p:nvSpPr>
        <p:spPr>
          <a:xfrm>
            <a:off x="377825" y="5362575"/>
            <a:ext cx="719138" cy="720725"/>
          </a:xfrm>
          <a:prstGeom prst="roundRect">
            <a:avLst/>
          </a:prstGeom>
          <a:blipFill dpi="0" rotWithShape="1">
            <a:blip r:embed="rId10"/>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 name="Afgeronde rechthoek 18">
            <a:extLst>
              <a:ext uri="{FF2B5EF4-FFF2-40B4-BE49-F238E27FC236}">
                <a16:creationId xmlns:a16="http://schemas.microsoft.com/office/drawing/2014/main" id="{ED054B9C-B53B-BD41-A1D5-EC429141B093}"/>
              </a:ext>
            </a:extLst>
          </p:cNvPr>
          <p:cNvSpPr>
            <a:spLocks noChangeAspect="1"/>
          </p:cNvSpPr>
          <p:nvPr/>
        </p:nvSpPr>
        <p:spPr>
          <a:xfrm>
            <a:off x="1238250" y="5362575"/>
            <a:ext cx="720725" cy="720725"/>
          </a:xfrm>
          <a:prstGeom prst="roundRect">
            <a:avLst/>
          </a:prstGeom>
          <a:blipFill dpi="0" rotWithShape="1">
            <a:blip r:embed="rId11"/>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6749" name="image252.png">
            <a:extLst>
              <a:ext uri="{FF2B5EF4-FFF2-40B4-BE49-F238E27FC236}">
                <a16:creationId xmlns:a16="http://schemas.microsoft.com/office/drawing/2014/main" id="{BBBEA745-6B91-BC44-BCD9-39EDAE8DA89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62263" y="1449388"/>
            <a:ext cx="3586162"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16750" name="image253.png">
            <a:extLst>
              <a:ext uri="{FF2B5EF4-FFF2-40B4-BE49-F238E27FC236}">
                <a16:creationId xmlns:a16="http://schemas.microsoft.com/office/drawing/2014/main" id="{0B366E92-F437-974E-BCCC-2AF6A05F39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8800" y="1450975"/>
            <a:ext cx="3825875"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Ondertitel 2">
            <a:extLst>
              <a:ext uri="{FF2B5EF4-FFF2-40B4-BE49-F238E27FC236}">
                <a16:creationId xmlns:a16="http://schemas.microsoft.com/office/drawing/2014/main" id="{6A64969A-90CA-6F49-998B-F55FA8D345C1}"/>
              </a:ext>
            </a:extLst>
          </p:cNvPr>
          <p:cNvSpPr>
            <a:spLocks noGrp="1" noChangeArrowheads="1"/>
          </p:cNvSpPr>
          <p:nvPr>
            <p:ph type="subTitle" idx="1"/>
          </p:nvPr>
        </p:nvSpPr>
        <p:spPr>
          <a:xfrm>
            <a:off x="452438" y="1755775"/>
            <a:ext cx="3600450" cy="1362075"/>
          </a:xfrm>
        </p:spPr>
        <p:txBody>
          <a:bodyPr/>
          <a:lstStyle/>
          <a:p>
            <a:pPr>
              <a:tabLst>
                <a:tab pos="358775" algn="l"/>
              </a:tabLst>
            </a:pPr>
            <a:r>
              <a:rPr lang="en-US" altLang="nl-NL" sz="2000" b="1">
                <a:solidFill>
                  <a:srgbClr val="203664"/>
                </a:solidFill>
              </a:rPr>
              <a:t>Decoding Chip</a:t>
            </a:r>
            <a:br>
              <a:rPr lang="en-US" altLang="nl-NL" sz="2000" b="1">
                <a:solidFill>
                  <a:srgbClr val="203664"/>
                </a:solidFill>
              </a:rPr>
            </a:br>
            <a:r>
              <a:rPr lang="en-US" altLang="zh-CN" sz="2000">
                <a:solidFill>
                  <a:srgbClr val="203664"/>
                </a:solidFill>
                <a:ea typeface="Open Sans" panose="020B0606030504020204" pitchFamily="34" charset="0"/>
                <a:cs typeface="Calibri" panose="020F0502020204030204" pitchFamily="34" charset="0"/>
              </a:rPr>
              <a:t>First 2D barcode chip in the</a:t>
            </a:r>
            <a:r>
              <a:rPr lang="ru-RU" altLang="zh-CN" sz="2000">
                <a:solidFill>
                  <a:srgbClr val="203664"/>
                </a:solidFill>
                <a:ea typeface="Open Sans" panose="020B0606030504020204" pitchFamily="34" charset="0"/>
                <a:cs typeface="Calibri" panose="020F0502020204030204" pitchFamily="34" charset="0"/>
              </a:rPr>
              <a:t> </a:t>
            </a:r>
            <a:r>
              <a:rPr lang="en-US" altLang="zh-CN" sz="2000">
                <a:solidFill>
                  <a:srgbClr val="203664"/>
                </a:solidFill>
                <a:ea typeface="Open Sans" panose="020B0606030504020204" pitchFamily="34" charset="0"/>
                <a:cs typeface="Calibri" panose="020F0502020204030204" pitchFamily="34" charset="0"/>
              </a:rPr>
              <a:t>world</a:t>
            </a:r>
            <a:r>
              <a:rPr lang="nl-NL" altLang="zh-CN" sz="2000">
                <a:solidFill>
                  <a:srgbClr val="203664"/>
                </a:solidFill>
                <a:ea typeface="Open Sans" panose="020B0606030504020204" pitchFamily="34" charset="0"/>
                <a:cs typeface="Calibri" panose="020F0502020204030204" pitchFamily="34" charset="0"/>
              </a:rPr>
              <a:t>.</a:t>
            </a:r>
            <a:br>
              <a:rPr lang="nl-NL" altLang="zh-CN" sz="2000">
                <a:solidFill>
                  <a:srgbClr val="203664"/>
                </a:solidFill>
                <a:ea typeface="Open Sans" panose="020B0606030504020204" pitchFamily="34" charset="0"/>
                <a:cs typeface="Calibri" panose="020F0502020204030204" pitchFamily="34" charset="0"/>
              </a:rPr>
            </a:br>
            <a:br>
              <a:rPr lang="nl-NL" altLang="zh-CN" sz="2000">
                <a:solidFill>
                  <a:srgbClr val="203664"/>
                </a:solidFill>
                <a:ea typeface="Open Sans" panose="020B0606030504020204" pitchFamily="34" charset="0"/>
                <a:cs typeface="Calibri" panose="020F0502020204030204" pitchFamily="34" charset="0"/>
              </a:rPr>
            </a:br>
            <a:r>
              <a:rPr lang="en-US" altLang="zh-CN" sz="2000">
                <a:solidFill>
                  <a:srgbClr val="203664"/>
                </a:solidFill>
                <a:ea typeface="Open Sans" panose="020B0606030504020204" pitchFamily="34" charset="0"/>
                <a:cs typeface="Calibri" panose="020F0502020204030204" pitchFamily="34" charset="0"/>
              </a:rPr>
              <a:t>First 1D barcode chip in China.</a:t>
            </a:r>
            <a:endParaRPr lang="zh-CN" altLang="en-US" sz="2000">
              <a:solidFill>
                <a:srgbClr val="203664"/>
              </a:solidFill>
              <a:ea typeface="Open Sans" panose="020B0606030504020204" pitchFamily="34" charset="0"/>
              <a:cs typeface="Calibri" panose="020F0502020204030204" pitchFamily="34" charset="0"/>
            </a:endParaRPr>
          </a:p>
          <a:p>
            <a:pPr>
              <a:tabLst>
                <a:tab pos="358775" algn="l"/>
              </a:tabLst>
            </a:pPr>
            <a:endParaRPr lang="nl-NL" altLang="nl-NL" sz="2000"/>
          </a:p>
        </p:txBody>
      </p:sp>
      <p:sp>
        <p:nvSpPr>
          <p:cNvPr id="23554" name="Tijdelijke aanduiding voor voettekst 4">
            <a:extLst>
              <a:ext uri="{FF2B5EF4-FFF2-40B4-BE49-F238E27FC236}">
                <a16:creationId xmlns:a16="http://schemas.microsoft.com/office/drawing/2014/main" id="{A637AE69-AB5C-914A-89AE-E38581C62946}"/>
              </a:ext>
            </a:extLst>
          </p:cNvPr>
          <p:cNvSpPr txBox="1">
            <a:spLocks noChangeArrowheads="1"/>
          </p:cNvSpPr>
          <p:nvPr/>
        </p:nvSpPr>
        <p:spPr bwMode="auto">
          <a:xfrm>
            <a:off x="7764463" y="854075"/>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Major achievements</a:t>
            </a:r>
            <a:endParaRPr lang="en-GB" altLang="nl-NL" sz="1800" b="1">
              <a:solidFill>
                <a:schemeClr val="bg1"/>
              </a:solidFill>
            </a:endParaRPr>
          </a:p>
        </p:txBody>
      </p:sp>
      <p:sp>
        <p:nvSpPr>
          <p:cNvPr id="23555" name="Ondertitel 2">
            <a:extLst>
              <a:ext uri="{FF2B5EF4-FFF2-40B4-BE49-F238E27FC236}">
                <a16:creationId xmlns:a16="http://schemas.microsoft.com/office/drawing/2014/main" id="{4C7D2FFE-4D1C-C64E-B9FB-658E5C7AA6BF}"/>
              </a:ext>
            </a:extLst>
          </p:cNvPr>
          <p:cNvSpPr txBox="1">
            <a:spLocks noChangeArrowheads="1"/>
          </p:cNvSpPr>
          <p:nvPr/>
        </p:nvSpPr>
        <p:spPr bwMode="auto">
          <a:xfrm>
            <a:off x="4316413" y="1755775"/>
            <a:ext cx="36004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buFont typeface="Arial" panose="020B0604020202020204" pitchFamily="34" charset="0"/>
              <a:buNone/>
            </a:pPr>
            <a:r>
              <a:rPr lang="en-US" altLang="nl-NL" sz="2000" b="1">
                <a:solidFill>
                  <a:srgbClr val="203664"/>
                </a:solidFill>
              </a:rPr>
              <a:t>Scan Engine</a:t>
            </a:r>
            <a:br>
              <a:rPr lang="en-US" altLang="nl-NL" sz="2000" b="1">
                <a:solidFill>
                  <a:srgbClr val="203664"/>
                </a:solidFill>
              </a:rPr>
            </a:br>
            <a:r>
              <a:rPr lang="en-US" altLang="zh-CN" sz="2000">
                <a:solidFill>
                  <a:srgbClr val="203664"/>
                </a:solidFill>
                <a:ea typeface="Open Sans" panose="020B0606030504020204" pitchFamily="34" charset="0"/>
                <a:cs typeface="Calibri" panose="020F0502020204030204" pitchFamily="34" charset="0"/>
              </a:rPr>
              <a:t>Shipment ranking </a:t>
            </a:r>
            <a:r>
              <a:rPr lang="ru-RU" altLang="zh-CN" sz="2000">
                <a:solidFill>
                  <a:srgbClr val="203664"/>
                </a:solidFill>
                <a:ea typeface="Open Sans" panose="020B0606030504020204" pitchFamily="34" charset="0"/>
                <a:cs typeface="Calibri" panose="020F0502020204030204" pitchFamily="34" charset="0"/>
              </a:rPr>
              <a:t>№ </a:t>
            </a:r>
            <a:r>
              <a:rPr lang="en-US" altLang="zh-CN" sz="2000">
                <a:solidFill>
                  <a:srgbClr val="203664"/>
                </a:solidFill>
                <a:ea typeface="Open Sans" panose="020B0606030504020204" pitchFamily="34" charset="0"/>
                <a:cs typeface="Calibri" panose="020F0502020204030204" pitchFamily="34" charset="0"/>
              </a:rPr>
              <a:t>1 in China.</a:t>
            </a:r>
            <a:br>
              <a:rPr lang="en-US" altLang="zh-CN" sz="2000">
                <a:solidFill>
                  <a:srgbClr val="203664"/>
                </a:solidFill>
                <a:ea typeface="Open Sans" panose="020B0606030504020204" pitchFamily="34" charset="0"/>
                <a:cs typeface="Calibri" panose="020F0502020204030204" pitchFamily="34" charset="0"/>
              </a:rPr>
            </a:br>
            <a:br>
              <a:rPr lang="en-US" altLang="zh-CN" sz="2000">
                <a:solidFill>
                  <a:srgbClr val="203664"/>
                </a:solidFill>
                <a:ea typeface="Open Sans" panose="020B0606030504020204" pitchFamily="34" charset="0"/>
                <a:cs typeface="Calibri" panose="020F0502020204030204" pitchFamily="34" charset="0"/>
              </a:rPr>
            </a:br>
            <a:r>
              <a:rPr lang="ru-RU" altLang="zh-CN" sz="2000">
                <a:solidFill>
                  <a:srgbClr val="203664"/>
                </a:solidFill>
                <a:ea typeface="Open Sans" panose="020B0606030504020204" pitchFamily="34" charset="0"/>
                <a:cs typeface="Calibri" panose="020F0502020204030204" pitchFamily="34" charset="0"/>
              </a:rPr>
              <a:t>№ </a:t>
            </a:r>
            <a:r>
              <a:rPr lang="en-US" altLang="zh-CN" sz="2000">
                <a:solidFill>
                  <a:srgbClr val="203664"/>
                </a:solidFill>
                <a:ea typeface="Open Sans" panose="020B0606030504020204" pitchFamily="34" charset="0"/>
                <a:cs typeface="Calibri" panose="020F0502020204030204" pitchFamily="34" charset="0"/>
              </a:rPr>
              <a:t>3 OEM manufacturer in the world.</a:t>
            </a:r>
            <a:br>
              <a:rPr lang="en-US" altLang="zh-CN" sz="2000">
                <a:solidFill>
                  <a:srgbClr val="203664"/>
                </a:solidFill>
                <a:ea typeface="Open Sans" panose="020B0606030504020204" pitchFamily="34" charset="0"/>
                <a:cs typeface="Calibri" panose="020F0502020204030204" pitchFamily="34" charset="0"/>
              </a:rPr>
            </a:br>
            <a:br>
              <a:rPr lang="en-US" altLang="zh-CN" sz="2000">
                <a:solidFill>
                  <a:srgbClr val="203664"/>
                </a:solidFill>
                <a:ea typeface="Open Sans" panose="020B0606030504020204" pitchFamily="34" charset="0"/>
                <a:cs typeface="Calibri" panose="020F0502020204030204" pitchFamily="34" charset="0"/>
              </a:rPr>
            </a:br>
            <a:r>
              <a:rPr lang="ru-RU" altLang="zh-CN" sz="2000">
                <a:solidFill>
                  <a:srgbClr val="203664"/>
                </a:solidFill>
                <a:ea typeface="Open Sans" panose="020B0606030504020204" pitchFamily="34" charset="0"/>
                <a:cs typeface="Calibri" panose="020F0502020204030204" pitchFamily="34" charset="0"/>
              </a:rPr>
              <a:t>№ </a:t>
            </a:r>
            <a:r>
              <a:rPr lang="en-US" altLang="zh-CN" sz="2000">
                <a:solidFill>
                  <a:srgbClr val="203664"/>
                </a:solidFill>
                <a:ea typeface="Open Sans" panose="020B0606030504020204" pitchFamily="34" charset="0"/>
                <a:cs typeface="Calibri" panose="020F0502020204030204" pitchFamily="34" charset="0"/>
              </a:rPr>
              <a:t>4 in AIDC business in the world.</a:t>
            </a:r>
            <a:endParaRPr lang="zh-CN" altLang="en-US" sz="2000">
              <a:solidFill>
                <a:srgbClr val="203664"/>
              </a:solidFill>
              <a:ea typeface="Open Sans" panose="020B0606030504020204" pitchFamily="34" charset="0"/>
              <a:cs typeface="Calibri" panose="020F0502020204030204" pitchFamily="34" charset="0"/>
            </a:endParaRPr>
          </a:p>
          <a:p>
            <a:pPr>
              <a:buFont typeface="Arial" panose="020B0604020202020204" pitchFamily="34" charset="0"/>
              <a:buNone/>
            </a:pPr>
            <a:endParaRPr lang="nl-NL" altLang="nl-NL" sz="2000">
              <a:solidFill>
                <a:srgbClr val="1F3563"/>
              </a:solidFill>
            </a:endParaRPr>
          </a:p>
        </p:txBody>
      </p:sp>
      <p:sp>
        <p:nvSpPr>
          <p:cNvPr id="23556" name="Ondertitel 2">
            <a:extLst>
              <a:ext uri="{FF2B5EF4-FFF2-40B4-BE49-F238E27FC236}">
                <a16:creationId xmlns:a16="http://schemas.microsoft.com/office/drawing/2014/main" id="{94D113C1-D2A0-2C48-8569-5DC6B2C33683}"/>
              </a:ext>
            </a:extLst>
          </p:cNvPr>
          <p:cNvSpPr txBox="1">
            <a:spLocks noChangeArrowheads="1"/>
          </p:cNvSpPr>
          <p:nvPr/>
        </p:nvSpPr>
        <p:spPr bwMode="auto">
          <a:xfrm>
            <a:off x="8181975" y="1755775"/>
            <a:ext cx="359886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en-US" altLang="nl-NL" sz="2000" b="1">
                <a:solidFill>
                  <a:srgbClr val="203664"/>
                </a:solidFill>
              </a:rPr>
              <a:t>EFP POS Terminal</a:t>
            </a:r>
            <a:br>
              <a:rPr lang="en-US" altLang="nl-NL" sz="2000" b="1">
                <a:solidFill>
                  <a:srgbClr val="203664"/>
                </a:solidFill>
              </a:rPr>
            </a:br>
            <a:r>
              <a:rPr lang="ru-RU" altLang="zh-CN" sz="2000">
                <a:solidFill>
                  <a:srgbClr val="203664"/>
                </a:solidFill>
                <a:ea typeface="Open Sans" panose="020B0606030504020204" pitchFamily="34" charset="0"/>
                <a:cs typeface="Calibri" panose="020F0502020204030204" pitchFamily="34" charset="0"/>
              </a:rPr>
              <a:t>№ </a:t>
            </a:r>
            <a:r>
              <a:rPr lang="en-US" altLang="zh-CN" sz="2000">
                <a:solidFill>
                  <a:srgbClr val="203664"/>
                </a:solidFill>
                <a:ea typeface="Open Sans" panose="020B0606030504020204" pitchFamily="34" charset="0"/>
                <a:cs typeface="Calibri" panose="020F0502020204030204" pitchFamily="34" charset="0"/>
              </a:rPr>
              <a:t>3 of market share in the world.</a:t>
            </a:r>
            <a:endParaRPr lang="nl-NL" altLang="nl-NL" sz="2000">
              <a:solidFill>
                <a:srgbClr val="1F3563"/>
              </a:solidFill>
            </a:endParaRPr>
          </a:p>
        </p:txBody>
      </p:sp>
      <p:pic>
        <p:nvPicPr>
          <p:cNvPr id="7" name="Picture 21">
            <a:extLst>
              <a:ext uri="{FF2B5EF4-FFF2-40B4-BE49-F238E27FC236}">
                <a16:creationId xmlns:a16="http://schemas.microsoft.com/office/drawing/2014/main" id="{7D347747-FD8C-5441-88E2-36712255C62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49350" y="3997325"/>
            <a:ext cx="1681163" cy="1462088"/>
          </a:xfrm>
          <a:prstGeom prst="rect">
            <a:avLst/>
          </a:prstGeom>
          <a:noFill/>
          <a:ln w="9525">
            <a:noFill/>
            <a:miter lim="800000"/>
            <a:headEnd/>
            <a:tailEnd/>
          </a:ln>
          <a:effectLst>
            <a:outerShdw blurRad="190500" dist="190500" dir="1740000" algn="ctr" rotWithShape="0">
              <a:schemeClr val="bg1">
                <a:lumMod val="65000"/>
                <a:alpha val="43000"/>
              </a:schemeClr>
            </a:outerShdw>
          </a:effectLst>
        </p:spPr>
      </p:pic>
      <p:pic>
        <p:nvPicPr>
          <p:cNvPr id="23558" name="Afbeelding 2">
            <a:extLst>
              <a:ext uri="{FF2B5EF4-FFF2-40B4-BE49-F238E27FC236}">
                <a16:creationId xmlns:a16="http://schemas.microsoft.com/office/drawing/2014/main" id="{5E077ACF-9BA5-9046-ACEC-62752CEBF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848" t="25394" r="8662" b="26199"/>
          <a:stretch>
            <a:fillRect/>
          </a:stretch>
        </p:blipFill>
        <p:spPr bwMode="auto">
          <a:xfrm>
            <a:off x="4552950" y="3956050"/>
            <a:ext cx="344646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Afbeelding 7">
            <a:extLst>
              <a:ext uri="{FF2B5EF4-FFF2-40B4-BE49-F238E27FC236}">
                <a16:creationId xmlns:a16="http://schemas.microsoft.com/office/drawing/2014/main" id="{97DBB9D8-7CCD-4B45-8256-6E9C62F5A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0370"/>
          <a:stretch>
            <a:fillRect/>
          </a:stretch>
        </p:blipFill>
        <p:spPr bwMode="auto">
          <a:xfrm>
            <a:off x="8701088" y="3775075"/>
            <a:ext cx="3119437"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ndertitel 2">
            <a:extLst>
              <a:ext uri="{FF2B5EF4-FFF2-40B4-BE49-F238E27FC236}">
                <a16:creationId xmlns:a16="http://schemas.microsoft.com/office/drawing/2014/main" id="{B42B5BB9-7A83-834E-AA23-9E35D24C3512}"/>
              </a:ext>
            </a:extLst>
          </p:cNvPr>
          <p:cNvSpPr txBox="1">
            <a:spLocks noChangeArrowheads="1"/>
          </p:cNvSpPr>
          <p:nvPr/>
        </p:nvSpPr>
        <p:spPr bwMode="auto">
          <a:xfrm>
            <a:off x="452438" y="5921375"/>
            <a:ext cx="899318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0" indent="0" algn="l" rtl="0" eaLnBrk="0" fontAlgn="base" hangingPunct="0">
              <a:lnSpc>
                <a:spcPct val="90000"/>
              </a:lnSpc>
              <a:spcBef>
                <a:spcPts val="1000"/>
              </a:spcBef>
              <a:spcAft>
                <a:spcPct val="0"/>
              </a:spcAft>
              <a:buFont typeface="Arial" panose="020B0604020202020204" pitchFamily="34" charset="0"/>
              <a:buNone/>
              <a:tabLst>
                <a:tab pos="360000" algn="l"/>
              </a:tabLst>
              <a:defRPr sz="2400" kern="1200" baseline="0">
                <a:solidFill>
                  <a:srgbClr val="1F3563"/>
                </a:solidFill>
                <a:latin typeface="+mn-lt"/>
                <a:ea typeface="+mn-ea"/>
                <a:cs typeface="+mn-cs"/>
              </a:defRPr>
            </a:lvl1pPr>
            <a:lvl2pPr marL="457189"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377"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566"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754"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4000"/>
              </a:lnSpc>
              <a:defRPr/>
            </a:pPr>
            <a:r>
              <a:rPr lang="en-US" altLang="zh-CN" sz="2000" b="1" dirty="0">
                <a:solidFill>
                  <a:srgbClr val="FF9900"/>
                </a:solidFill>
                <a:ea typeface="Open Sans" charset="0"/>
                <a:cs typeface="Calibri" panose="020F0502020204030204" pitchFamily="34" charset="0"/>
              </a:rPr>
              <a:t>500+ </a:t>
            </a:r>
            <a:r>
              <a:rPr lang="en-US" altLang="zh-CN" sz="2000" dirty="0">
                <a:solidFill>
                  <a:srgbClr val="203664"/>
                </a:solidFill>
                <a:ea typeface="Open Sans" charset="0"/>
                <a:cs typeface="Calibri" panose="020F0502020204030204" pitchFamily="34" charset="0"/>
              </a:rPr>
              <a:t>products and technologies of independent intellectual property rights.</a:t>
            </a:r>
            <a:br>
              <a:rPr lang="en-US" altLang="zh-CN" sz="2000" dirty="0">
                <a:solidFill>
                  <a:srgbClr val="203664"/>
                </a:solidFill>
                <a:ea typeface="Open Sans" charset="0"/>
                <a:cs typeface="Calibri" panose="020F0502020204030204" pitchFamily="34" charset="0"/>
              </a:rPr>
            </a:br>
            <a:r>
              <a:rPr lang="en-US" altLang="zh-CN" sz="2000" b="1" dirty="0">
                <a:solidFill>
                  <a:srgbClr val="FF9900"/>
                </a:solidFill>
                <a:ea typeface="Open Sans" charset="0"/>
                <a:cs typeface="Calibri" panose="020F0502020204030204" pitchFamily="34" charset="0"/>
              </a:rPr>
              <a:t>450</a:t>
            </a:r>
            <a:r>
              <a:rPr lang="en-US" altLang="zh-CN" sz="2000" dirty="0">
                <a:solidFill>
                  <a:schemeClr val="tx1">
                    <a:lumMod val="65000"/>
                    <a:lumOff val="35000"/>
                  </a:schemeClr>
                </a:solidFill>
                <a:ea typeface="Open Sans" charset="0"/>
                <a:cs typeface="Calibri" panose="020F0502020204030204" pitchFamily="34" charset="0"/>
              </a:rPr>
              <a:t> </a:t>
            </a:r>
            <a:r>
              <a:rPr lang="en-US" altLang="zh-CN" sz="2000" dirty="0">
                <a:solidFill>
                  <a:schemeClr val="tx1">
                    <a:lumMod val="75000"/>
                    <a:lumOff val="25000"/>
                  </a:schemeClr>
                </a:solidFill>
                <a:ea typeface="Open Sans" charset="0"/>
                <a:cs typeface="Calibri" panose="020F0502020204030204" pitchFamily="34" charset="0"/>
              </a:rPr>
              <a:t>national patents and </a:t>
            </a:r>
            <a:r>
              <a:rPr lang="en-US" altLang="zh-CN" sz="2000" b="1" dirty="0">
                <a:solidFill>
                  <a:srgbClr val="FF9900"/>
                </a:solidFill>
                <a:ea typeface="Open Sans" charset="0"/>
                <a:cs typeface="Calibri" panose="020F0502020204030204" pitchFamily="34" charset="0"/>
              </a:rPr>
              <a:t>13</a:t>
            </a:r>
            <a:r>
              <a:rPr lang="en-US" altLang="zh-CN" sz="2000" dirty="0">
                <a:solidFill>
                  <a:schemeClr val="tx1">
                    <a:lumMod val="65000"/>
                    <a:lumOff val="35000"/>
                  </a:schemeClr>
                </a:solidFill>
                <a:ea typeface="Open Sans" charset="0"/>
                <a:cs typeface="Calibri" panose="020F0502020204030204" pitchFamily="34" charset="0"/>
              </a:rPr>
              <a:t> </a:t>
            </a:r>
            <a:r>
              <a:rPr lang="en-US" altLang="zh-CN" sz="2000" dirty="0">
                <a:solidFill>
                  <a:schemeClr val="tx1">
                    <a:lumMod val="75000"/>
                    <a:lumOff val="25000"/>
                  </a:schemeClr>
                </a:solidFill>
                <a:ea typeface="Open Sans" charset="0"/>
                <a:cs typeface="Calibri" panose="020F0502020204030204" pitchFamily="34" charset="0"/>
              </a:rPr>
              <a:t>international patents.</a:t>
            </a:r>
          </a:p>
          <a:p>
            <a:pPr>
              <a:lnSpc>
                <a:spcPct val="114000"/>
              </a:lnSpc>
              <a:defRPr/>
            </a:pPr>
            <a:endParaRPr lang="en-US" altLang="zh-CN" sz="2000" dirty="0">
              <a:solidFill>
                <a:srgbClr val="203664"/>
              </a:solidFill>
              <a:ea typeface="Open Sans" charset="0"/>
              <a:cs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jdelijke aanduiding voor voettekst 4">
            <a:extLst>
              <a:ext uri="{FF2B5EF4-FFF2-40B4-BE49-F238E27FC236}">
                <a16:creationId xmlns:a16="http://schemas.microsoft.com/office/drawing/2014/main" id="{9A233D24-8EAF-164C-A8EF-BB7D6DECAF35}"/>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N7000R-II – Android Mobile Computer</a:t>
            </a:r>
            <a:endParaRPr lang="en-GB" altLang="nl-NL" sz="1800" b="1">
              <a:solidFill>
                <a:schemeClr val="bg1"/>
              </a:solidFill>
            </a:endParaRPr>
          </a:p>
        </p:txBody>
      </p:sp>
      <p:sp>
        <p:nvSpPr>
          <p:cNvPr id="2" name="Afgeronde rechthoek 1">
            <a:extLst>
              <a:ext uri="{FF2B5EF4-FFF2-40B4-BE49-F238E27FC236}">
                <a16:creationId xmlns:a16="http://schemas.microsoft.com/office/drawing/2014/main" id="{E2231BDE-1C0E-494B-B2C6-47C28B5DC8C9}"/>
              </a:ext>
            </a:extLst>
          </p:cNvPr>
          <p:cNvSpPr>
            <a:spLocks noChangeAspect="1"/>
          </p:cNvSpPr>
          <p:nvPr/>
        </p:nvSpPr>
        <p:spPr>
          <a:xfrm>
            <a:off x="379413" y="1725613"/>
            <a:ext cx="719137" cy="719137"/>
          </a:xfrm>
          <a:prstGeom prst="roundRect">
            <a:avLst/>
          </a:prstGeom>
          <a:blipFill dpi="0" rotWithShape="1">
            <a:blip r:embed="rId2"/>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Afgeronde rechthoek 8">
            <a:extLst>
              <a:ext uri="{FF2B5EF4-FFF2-40B4-BE49-F238E27FC236}">
                <a16:creationId xmlns:a16="http://schemas.microsoft.com/office/drawing/2014/main" id="{0A8984A2-9359-0344-803D-84F539724DB8}"/>
              </a:ext>
            </a:extLst>
          </p:cNvPr>
          <p:cNvSpPr>
            <a:spLocks noChangeAspect="1"/>
          </p:cNvSpPr>
          <p:nvPr/>
        </p:nvSpPr>
        <p:spPr>
          <a:xfrm>
            <a:off x="1271588" y="1725613"/>
            <a:ext cx="719137" cy="719137"/>
          </a:xfrm>
          <a:prstGeom prst="roundRect">
            <a:avLst/>
          </a:prstGeom>
          <a:blipFill dpi="0" rotWithShape="1">
            <a:blip r:embed="rId3"/>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Afgeronde rechthoek 9">
            <a:extLst>
              <a:ext uri="{FF2B5EF4-FFF2-40B4-BE49-F238E27FC236}">
                <a16:creationId xmlns:a16="http://schemas.microsoft.com/office/drawing/2014/main" id="{A3A8C945-2F4D-F149-988E-A6DE47F570A2}"/>
              </a:ext>
            </a:extLst>
          </p:cNvPr>
          <p:cNvSpPr>
            <a:spLocks noChangeAspect="1"/>
          </p:cNvSpPr>
          <p:nvPr/>
        </p:nvSpPr>
        <p:spPr>
          <a:xfrm>
            <a:off x="377825" y="2635250"/>
            <a:ext cx="720725" cy="719138"/>
          </a:xfrm>
          <a:prstGeom prst="roundRect">
            <a:avLst/>
          </a:prstGeom>
          <a:blipFill dpi="0" rotWithShape="1">
            <a:blip r:embed="rId4"/>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Afgeronde rechthoek 12">
            <a:extLst>
              <a:ext uri="{FF2B5EF4-FFF2-40B4-BE49-F238E27FC236}">
                <a16:creationId xmlns:a16="http://schemas.microsoft.com/office/drawing/2014/main" id="{2162D332-916B-EE47-B97B-B8BAE59CF934}"/>
              </a:ext>
            </a:extLst>
          </p:cNvPr>
          <p:cNvSpPr>
            <a:spLocks noChangeAspect="1"/>
          </p:cNvSpPr>
          <p:nvPr/>
        </p:nvSpPr>
        <p:spPr>
          <a:xfrm>
            <a:off x="1255713" y="3543300"/>
            <a:ext cx="719137" cy="720725"/>
          </a:xfrm>
          <a:prstGeom prst="roundRect">
            <a:avLst/>
          </a:prstGeom>
          <a:blipFill dpi="0" rotWithShape="1">
            <a:blip r:embed="rId5"/>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Afgeronde rechthoek 13">
            <a:extLst>
              <a:ext uri="{FF2B5EF4-FFF2-40B4-BE49-F238E27FC236}">
                <a16:creationId xmlns:a16="http://schemas.microsoft.com/office/drawing/2014/main" id="{30CAC13E-59F9-A848-B971-B1681A37FBC3}"/>
              </a:ext>
            </a:extLst>
          </p:cNvPr>
          <p:cNvSpPr>
            <a:spLocks noChangeAspect="1"/>
          </p:cNvSpPr>
          <p:nvPr/>
        </p:nvSpPr>
        <p:spPr>
          <a:xfrm>
            <a:off x="1257300" y="2635250"/>
            <a:ext cx="720725" cy="719138"/>
          </a:xfrm>
          <a:prstGeom prst="roundRect">
            <a:avLst/>
          </a:prstGeom>
          <a:blipFill dpi="0" rotWithShape="1">
            <a:blip r:embed="rId6"/>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7767" name="Ondertitel 2">
            <a:extLst>
              <a:ext uri="{FF2B5EF4-FFF2-40B4-BE49-F238E27FC236}">
                <a16:creationId xmlns:a16="http://schemas.microsoft.com/office/drawing/2014/main" id="{32E96B69-72BB-2C4F-8292-9E72B5C21250}"/>
              </a:ext>
            </a:extLst>
          </p:cNvPr>
          <p:cNvSpPr>
            <a:spLocks noGrp="1" noChangeArrowheads="1"/>
          </p:cNvSpPr>
          <p:nvPr>
            <p:ph type="subTitle" idx="1"/>
          </p:nvPr>
        </p:nvSpPr>
        <p:spPr>
          <a:xfrm>
            <a:off x="6480175" y="1751013"/>
            <a:ext cx="5399088" cy="4702175"/>
          </a:xfrm>
        </p:spPr>
        <p:txBody>
          <a:bodyPr/>
          <a:lstStyle/>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Industrial smartphone design. </a:t>
            </a:r>
            <a:br>
              <a:rPr lang="en-GB" altLang="nl-NL" sz="1800" b="1">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The N7000R-ll runs on Android 7.0 and contains Newland’s smallest 2D scanning engine, allowing for seamless integration in the smartphone form factor.</a:t>
            </a:r>
            <a:r>
              <a:rPr lang="en-GB" altLang="nl-NL" sz="1800" b="1">
                <a:ea typeface="Open Sans" panose="020B0606030504020204" pitchFamily="34" charset="0"/>
                <a:cs typeface="Calibri" panose="020F0502020204030204" pitchFamily="34" charset="0"/>
                <a:sym typeface="Open Sans" panose="020B0606030504020204" pitchFamily="34" charset="0"/>
              </a:rPr>
              <a:t> </a:t>
            </a:r>
          </a:p>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Powerful scanning performance. </a:t>
            </a:r>
            <a:br>
              <a:rPr lang="en-GB" altLang="nl-NL" sz="1800" b="1">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Scanning of 1D/2D barcodes. The N7000R-ll has a high performance engine that ensures speed, and a bright laser aimer that makes scanning accurate and simple. </a:t>
            </a:r>
          </a:p>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Optimal connectivity. </a:t>
            </a:r>
            <a:br>
              <a:rPr lang="en-GB" altLang="nl-NL" sz="1800" b="1">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Staying connected while in the field is no problem with the N7000R-ll. It supports a 4G network and dual band Wi-Fi, 802.11 a/b/g/n (dual band 2.4 Ghz/5Ghz). The device also has a dual SIM option, allowing you to use the most suitable provider available wherever you go. </a:t>
            </a:r>
          </a:p>
        </p:txBody>
      </p:sp>
      <p:sp>
        <p:nvSpPr>
          <p:cNvPr id="15" name="Afgeronde rechthoek 14">
            <a:extLst>
              <a:ext uri="{FF2B5EF4-FFF2-40B4-BE49-F238E27FC236}">
                <a16:creationId xmlns:a16="http://schemas.microsoft.com/office/drawing/2014/main" id="{B61824EE-8877-314B-BEFC-DC0062C9664E}"/>
              </a:ext>
            </a:extLst>
          </p:cNvPr>
          <p:cNvSpPr>
            <a:spLocks noChangeAspect="1"/>
          </p:cNvSpPr>
          <p:nvPr/>
        </p:nvSpPr>
        <p:spPr>
          <a:xfrm>
            <a:off x="377825" y="4452938"/>
            <a:ext cx="720725" cy="720725"/>
          </a:xfrm>
          <a:prstGeom prst="roundRect">
            <a:avLst/>
          </a:prstGeom>
          <a:blipFill dpi="0" rotWithShape="1">
            <a:blip r:embed="rId7"/>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Afgeronde rechthoek 15">
            <a:extLst>
              <a:ext uri="{FF2B5EF4-FFF2-40B4-BE49-F238E27FC236}">
                <a16:creationId xmlns:a16="http://schemas.microsoft.com/office/drawing/2014/main" id="{E005AF3D-28BC-034D-82E4-B091357E805A}"/>
              </a:ext>
            </a:extLst>
          </p:cNvPr>
          <p:cNvSpPr>
            <a:spLocks noChangeAspect="1"/>
          </p:cNvSpPr>
          <p:nvPr/>
        </p:nvSpPr>
        <p:spPr>
          <a:xfrm>
            <a:off x="1262063" y="4452938"/>
            <a:ext cx="720725" cy="720725"/>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Afgeronde rechthoek 16">
            <a:extLst>
              <a:ext uri="{FF2B5EF4-FFF2-40B4-BE49-F238E27FC236}">
                <a16:creationId xmlns:a16="http://schemas.microsoft.com/office/drawing/2014/main" id="{3A72EFF2-F552-6144-A33F-8E02F5912E70}"/>
              </a:ext>
            </a:extLst>
          </p:cNvPr>
          <p:cNvSpPr>
            <a:spLocks noChangeAspect="1"/>
          </p:cNvSpPr>
          <p:nvPr/>
        </p:nvSpPr>
        <p:spPr>
          <a:xfrm>
            <a:off x="377825" y="3543300"/>
            <a:ext cx="720725" cy="720725"/>
          </a:xfrm>
          <a:prstGeom prst="roundRect">
            <a:avLst/>
          </a:prstGeom>
          <a:blipFill dpi="0" rotWithShape="1">
            <a:blip r:embed="rId9"/>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Afgeronde rechthoek 17">
            <a:extLst>
              <a:ext uri="{FF2B5EF4-FFF2-40B4-BE49-F238E27FC236}">
                <a16:creationId xmlns:a16="http://schemas.microsoft.com/office/drawing/2014/main" id="{FA3F9B3F-8E96-F84A-8D35-603B227DD60A}"/>
              </a:ext>
            </a:extLst>
          </p:cNvPr>
          <p:cNvSpPr>
            <a:spLocks noChangeAspect="1"/>
          </p:cNvSpPr>
          <p:nvPr/>
        </p:nvSpPr>
        <p:spPr>
          <a:xfrm>
            <a:off x="377825" y="5362575"/>
            <a:ext cx="719138" cy="720725"/>
          </a:xfrm>
          <a:prstGeom prst="roundRect">
            <a:avLst/>
          </a:prstGeom>
          <a:blipFill dpi="0" rotWithShape="1">
            <a:blip r:embed="rId10"/>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7772" name="Picture 3">
            <a:extLst>
              <a:ext uri="{FF2B5EF4-FFF2-40B4-BE49-F238E27FC236}">
                <a16:creationId xmlns:a16="http://schemas.microsoft.com/office/drawing/2014/main" id="{9567E575-95F0-0A40-ADB7-E129855A41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95550" y="1857375"/>
            <a:ext cx="4932363"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fgeronde rechthoek 26">
            <a:extLst>
              <a:ext uri="{FF2B5EF4-FFF2-40B4-BE49-F238E27FC236}">
                <a16:creationId xmlns:a16="http://schemas.microsoft.com/office/drawing/2014/main" id="{6731FC5D-3445-6849-802E-5FA8F089F603}"/>
              </a:ext>
            </a:extLst>
          </p:cNvPr>
          <p:cNvSpPr>
            <a:spLocks noChangeAspect="1"/>
          </p:cNvSpPr>
          <p:nvPr/>
        </p:nvSpPr>
        <p:spPr>
          <a:xfrm>
            <a:off x="1271588" y="5362575"/>
            <a:ext cx="719137" cy="720725"/>
          </a:xfrm>
          <a:prstGeom prst="roundRect">
            <a:avLst/>
          </a:prstGeom>
          <a:blipFill dpi="0" rotWithShape="1">
            <a:blip r:embed="rId12"/>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Afbeelding 4">
            <a:extLst>
              <a:ext uri="{FF2B5EF4-FFF2-40B4-BE49-F238E27FC236}">
                <a16:creationId xmlns:a16="http://schemas.microsoft.com/office/drawing/2014/main" id="{7EFD08F9-BC41-C448-AA43-B75CFD5FA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164" t="2686" r="16347" b="7343"/>
          <a:stretch>
            <a:fillRect/>
          </a:stretch>
        </p:blipFill>
        <p:spPr bwMode="auto">
          <a:xfrm>
            <a:off x="2703513" y="1855788"/>
            <a:ext cx="4584700"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Tijdelijke aanduiding voor voettekst 4">
            <a:extLst>
              <a:ext uri="{FF2B5EF4-FFF2-40B4-BE49-F238E27FC236}">
                <a16:creationId xmlns:a16="http://schemas.microsoft.com/office/drawing/2014/main" id="{D8F000B1-AE4B-0F46-A1EB-0E97B5B8D80E}"/>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N7000R-II – Android Mobile Computer</a:t>
            </a:r>
            <a:endParaRPr lang="en-GB" altLang="nl-NL" sz="1800" b="1">
              <a:solidFill>
                <a:schemeClr val="bg1"/>
              </a:solidFill>
            </a:endParaRPr>
          </a:p>
        </p:txBody>
      </p:sp>
      <p:sp>
        <p:nvSpPr>
          <p:cNvPr id="2" name="Afgeronde rechthoek 1">
            <a:extLst>
              <a:ext uri="{FF2B5EF4-FFF2-40B4-BE49-F238E27FC236}">
                <a16:creationId xmlns:a16="http://schemas.microsoft.com/office/drawing/2014/main" id="{E2231BDE-1C0E-494B-B2C6-47C28B5DC8C9}"/>
              </a:ext>
            </a:extLst>
          </p:cNvPr>
          <p:cNvSpPr>
            <a:spLocks noChangeAspect="1"/>
          </p:cNvSpPr>
          <p:nvPr/>
        </p:nvSpPr>
        <p:spPr>
          <a:xfrm>
            <a:off x="379413" y="1725613"/>
            <a:ext cx="719137" cy="719137"/>
          </a:xfrm>
          <a:prstGeom prst="roundRect">
            <a:avLst/>
          </a:prstGeom>
          <a:blipFill dpi="0" rotWithShape="1">
            <a:blip r:embed="rId4"/>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Afgeronde rechthoek 8">
            <a:extLst>
              <a:ext uri="{FF2B5EF4-FFF2-40B4-BE49-F238E27FC236}">
                <a16:creationId xmlns:a16="http://schemas.microsoft.com/office/drawing/2014/main" id="{0A8984A2-9359-0344-803D-84F539724DB8}"/>
              </a:ext>
            </a:extLst>
          </p:cNvPr>
          <p:cNvSpPr>
            <a:spLocks noChangeAspect="1"/>
          </p:cNvSpPr>
          <p:nvPr/>
        </p:nvSpPr>
        <p:spPr>
          <a:xfrm>
            <a:off x="1271588" y="1725613"/>
            <a:ext cx="719137" cy="719137"/>
          </a:xfrm>
          <a:prstGeom prst="roundRect">
            <a:avLst/>
          </a:prstGeom>
          <a:blipFill dpi="0" rotWithShape="1">
            <a:blip r:embed="rId5"/>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Afgeronde rechthoek 9">
            <a:extLst>
              <a:ext uri="{FF2B5EF4-FFF2-40B4-BE49-F238E27FC236}">
                <a16:creationId xmlns:a16="http://schemas.microsoft.com/office/drawing/2014/main" id="{A3A8C945-2F4D-F149-988E-A6DE47F570A2}"/>
              </a:ext>
            </a:extLst>
          </p:cNvPr>
          <p:cNvSpPr>
            <a:spLocks noChangeAspect="1"/>
          </p:cNvSpPr>
          <p:nvPr/>
        </p:nvSpPr>
        <p:spPr>
          <a:xfrm>
            <a:off x="377825" y="2635250"/>
            <a:ext cx="720725" cy="719138"/>
          </a:xfrm>
          <a:prstGeom prst="roundRect">
            <a:avLst/>
          </a:prstGeom>
          <a:blipFill dpi="0" rotWithShape="1">
            <a:blip r:embed="rId6"/>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Afgeronde rechthoek 12">
            <a:extLst>
              <a:ext uri="{FF2B5EF4-FFF2-40B4-BE49-F238E27FC236}">
                <a16:creationId xmlns:a16="http://schemas.microsoft.com/office/drawing/2014/main" id="{2162D332-916B-EE47-B97B-B8BAE59CF934}"/>
              </a:ext>
            </a:extLst>
          </p:cNvPr>
          <p:cNvSpPr>
            <a:spLocks noChangeAspect="1"/>
          </p:cNvSpPr>
          <p:nvPr/>
        </p:nvSpPr>
        <p:spPr>
          <a:xfrm>
            <a:off x="1255713" y="3543300"/>
            <a:ext cx="719137" cy="720725"/>
          </a:xfrm>
          <a:prstGeom prst="roundRect">
            <a:avLst/>
          </a:prstGeom>
          <a:blipFill dpi="0" rotWithShape="1">
            <a:blip r:embed="rId7"/>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Afgeronde rechthoek 13">
            <a:extLst>
              <a:ext uri="{FF2B5EF4-FFF2-40B4-BE49-F238E27FC236}">
                <a16:creationId xmlns:a16="http://schemas.microsoft.com/office/drawing/2014/main" id="{30CAC13E-59F9-A848-B971-B1681A37FBC3}"/>
              </a:ext>
            </a:extLst>
          </p:cNvPr>
          <p:cNvSpPr>
            <a:spLocks noChangeAspect="1"/>
          </p:cNvSpPr>
          <p:nvPr/>
        </p:nvSpPr>
        <p:spPr>
          <a:xfrm>
            <a:off x="1257300" y="2635250"/>
            <a:ext cx="720725" cy="719138"/>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8792" name="Ondertitel 2">
            <a:extLst>
              <a:ext uri="{FF2B5EF4-FFF2-40B4-BE49-F238E27FC236}">
                <a16:creationId xmlns:a16="http://schemas.microsoft.com/office/drawing/2014/main" id="{8EB852D0-5972-FF4D-930C-A9399F7F8745}"/>
              </a:ext>
            </a:extLst>
          </p:cNvPr>
          <p:cNvSpPr>
            <a:spLocks noGrp="1" noChangeArrowheads="1"/>
          </p:cNvSpPr>
          <p:nvPr>
            <p:ph type="subTitle" idx="1"/>
          </p:nvPr>
        </p:nvSpPr>
        <p:spPr>
          <a:xfrm>
            <a:off x="6480175" y="2079625"/>
            <a:ext cx="5230813" cy="3406775"/>
          </a:xfrm>
        </p:spPr>
        <p:txBody>
          <a:bodyPr/>
          <a:lstStyle/>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Large memory. </a:t>
            </a:r>
            <a:br>
              <a:rPr lang="en-GB" altLang="nl-NL" sz="1800" b="1">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With 3GB RAM and 32GB ROM, you will be able to upload all the necessary applications to fulfil everyday needs. </a:t>
            </a:r>
          </a:p>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Built to survive demanding environments. </a:t>
            </a:r>
            <a:br>
              <a:rPr lang="en-GB" altLang="nl-NL" sz="1800" b="1">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No matter the environment, the N7000R-ll offers you a reliable solution. With IP67 sealing, it is highly protected from dust and moisture. The device is water-proof at depths of up to 1.5m and can operate in temperatures from -20°C to 55°C. </a:t>
            </a:r>
          </a:p>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Crystal clear display. </a:t>
            </a:r>
            <a:br>
              <a:rPr lang="en-GB" altLang="nl-NL" sz="1800" b="1">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The N7000R-ll has a 5 inch 720P high quality display, with a capacitive touch screen that supports gloved fingertip input. Despite its size, the design of the device allows you to comfortably work with one hand. </a:t>
            </a:r>
          </a:p>
        </p:txBody>
      </p:sp>
      <p:sp>
        <p:nvSpPr>
          <p:cNvPr id="15" name="Afgeronde rechthoek 14">
            <a:extLst>
              <a:ext uri="{FF2B5EF4-FFF2-40B4-BE49-F238E27FC236}">
                <a16:creationId xmlns:a16="http://schemas.microsoft.com/office/drawing/2014/main" id="{B61824EE-8877-314B-BEFC-DC0062C9664E}"/>
              </a:ext>
            </a:extLst>
          </p:cNvPr>
          <p:cNvSpPr>
            <a:spLocks noChangeAspect="1"/>
          </p:cNvSpPr>
          <p:nvPr/>
        </p:nvSpPr>
        <p:spPr>
          <a:xfrm>
            <a:off x="377825" y="4452938"/>
            <a:ext cx="720725" cy="720725"/>
          </a:xfrm>
          <a:prstGeom prst="roundRect">
            <a:avLst/>
          </a:prstGeom>
          <a:blipFill dpi="0" rotWithShape="1">
            <a:blip r:embed="rId9"/>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Afgeronde rechthoek 15">
            <a:extLst>
              <a:ext uri="{FF2B5EF4-FFF2-40B4-BE49-F238E27FC236}">
                <a16:creationId xmlns:a16="http://schemas.microsoft.com/office/drawing/2014/main" id="{E005AF3D-28BC-034D-82E4-B091357E805A}"/>
              </a:ext>
            </a:extLst>
          </p:cNvPr>
          <p:cNvSpPr>
            <a:spLocks noChangeAspect="1"/>
          </p:cNvSpPr>
          <p:nvPr/>
        </p:nvSpPr>
        <p:spPr>
          <a:xfrm>
            <a:off x="1262063" y="4452938"/>
            <a:ext cx="720725" cy="720725"/>
          </a:xfrm>
          <a:prstGeom prst="roundRect">
            <a:avLst/>
          </a:prstGeom>
          <a:blipFill dpi="0" rotWithShape="1">
            <a:blip r:embed="rId10"/>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Afgeronde rechthoek 16">
            <a:extLst>
              <a:ext uri="{FF2B5EF4-FFF2-40B4-BE49-F238E27FC236}">
                <a16:creationId xmlns:a16="http://schemas.microsoft.com/office/drawing/2014/main" id="{3A72EFF2-F552-6144-A33F-8E02F5912E70}"/>
              </a:ext>
            </a:extLst>
          </p:cNvPr>
          <p:cNvSpPr>
            <a:spLocks noChangeAspect="1"/>
          </p:cNvSpPr>
          <p:nvPr/>
        </p:nvSpPr>
        <p:spPr>
          <a:xfrm>
            <a:off x="377825" y="3543300"/>
            <a:ext cx="720725" cy="720725"/>
          </a:xfrm>
          <a:prstGeom prst="roundRect">
            <a:avLst/>
          </a:prstGeom>
          <a:blipFill dpi="0" rotWithShape="1">
            <a:blip r:embed="rId11"/>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Afgeronde rechthoek 17">
            <a:extLst>
              <a:ext uri="{FF2B5EF4-FFF2-40B4-BE49-F238E27FC236}">
                <a16:creationId xmlns:a16="http://schemas.microsoft.com/office/drawing/2014/main" id="{FA3F9B3F-8E96-F84A-8D35-603B227DD60A}"/>
              </a:ext>
            </a:extLst>
          </p:cNvPr>
          <p:cNvSpPr>
            <a:spLocks noChangeAspect="1"/>
          </p:cNvSpPr>
          <p:nvPr/>
        </p:nvSpPr>
        <p:spPr>
          <a:xfrm>
            <a:off x="377825" y="5362575"/>
            <a:ext cx="719138" cy="720725"/>
          </a:xfrm>
          <a:prstGeom prst="roundRect">
            <a:avLst/>
          </a:prstGeom>
          <a:blipFill dpi="0" rotWithShape="1">
            <a:blip r:embed="rId12"/>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 name="Afgeronde rechthoek 26">
            <a:extLst>
              <a:ext uri="{FF2B5EF4-FFF2-40B4-BE49-F238E27FC236}">
                <a16:creationId xmlns:a16="http://schemas.microsoft.com/office/drawing/2014/main" id="{1527BFFF-9B1C-AF49-A862-2B9F0BCD55F2}"/>
              </a:ext>
            </a:extLst>
          </p:cNvPr>
          <p:cNvSpPr>
            <a:spLocks noChangeAspect="1"/>
          </p:cNvSpPr>
          <p:nvPr/>
        </p:nvSpPr>
        <p:spPr>
          <a:xfrm>
            <a:off x="1271588" y="5362575"/>
            <a:ext cx="719137" cy="720725"/>
          </a:xfrm>
          <a:prstGeom prst="roundRect">
            <a:avLst/>
          </a:prstGeom>
          <a:blipFill dpi="0" rotWithShape="1">
            <a:blip r:embed="rId13"/>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Afbeelding 4">
            <a:extLst>
              <a:ext uri="{FF2B5EF4-FFF2-40B4-BE49-F238E27FC236}">
                <a16:creationId xmlns:a16="http://schemas.microsoft.com/office/drawing/2014/main" id="{DB52F87E-1212-7E44-A867-FBBDDF303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436" t="17076" r="21709" b="18333"/>
          <a:stretch>
            <a:fillRect/>
          </a:stretch>
        </p:blipFill>
        <p:spPr bwMode="auto">
          <a:xfrm>
            <a:off x="3082925" y="1643063"/>
            <a:ext cx="4341813"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Tijdelijke aanduiding voor voettekst 4">
            <a:extLst>
              <a:ext uri="{FF2B5EF4-FFF2-40B4-BE49-F238E27FC236}">
                <a16:creationId xmlns:a16="http://schemas.microsoft.com/office/drawing/2014/main" id="{A797AA42-0DF0-6C4E-9584-C4DC6B3C8FF6}"/>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MT90 Orca – Android Mobile Computer</a:t>
            </a:r>
            <a:endParaRPr lang="en-GB" altLang="nl-NL" sz="1800" b="1">
              <a:solidFill>
                <a:schemeClr val="bg1"/>
              </a:solidFill>
            </a:endParaRPr>
          </a:p>
        </p:txBody>
      </p:sp>
      <p:sp>
        <p:nvSpPr>
          <p:cNvPr id="2" name="Afgeronde rechthoek 1">
            <a:extLst>
              <a:ext uri="{FF2B5EF4-FFF2-40B4-BE49-F238E27FC236}">
                <a16:creationId xmlns:a16="http://schemas.microsoft.com/office/drawing/2014/main" id="{E2231BDE-1C0E-494B-B2C6-47C28B5DC8C9}"/>
              </a:ext>
            </a:extLst>
          </p:cNvPr>
          <p:cNvSpPr>
            <a:spLocks noChangeAspect="1"/>
          </p:cNvSpPr>
          <p:nvPr/>
        </p:nvSpPr>
        <p:spPr>
          <a:xfrm>
            <a:off x="379413" y="1725613"/>
            <a:ext cx="719137" cy="719137"/>
          </a:xfrm>
          <a:prstGeom prst="roundRect">
            <a:avLst/>
          </a:prstGeom>
          <a:blipFill dpi="0" rotWithShape="1">
            <a:blip r:embed="rId3"/>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Afgeronde rechthoek 8">
            <a:extLst>
              <a:ext uri="{FF2B5EF4-FFF2-40B4-BE49-F238E27FC236}">
                <a16:creationId xmlns:a16="http://schemas.microsoft.com/office/drawing/2014/main" id="{0A8984A2-9359-0344-803D-84F539724DB8}"/>
              </a:ext>
            </a:extLst>
          </p:cNvPr>
          <p:cNvSpPr>
            <a:spLocks noChangeAspect="1"/>
          </p:cNvSpPr>
          <p:nvPr/>
        </p:nvSpPr>
        <p:spPr>
          <a:xfrm>
            <a:off x="1271588" y="1725613"/>
            <a:ext cx="719137" cy="719137"/>
          </a:xfrm>
          <a:prstGeom prst="roundRect">
            <a:avLst/>
          </a:prstGeom>
          <a:blipFill dpi="0" rotWithShape="1">
            <a:blip r:embed="rId4"/>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Afgeronde rechthoek 9">
            <a:extLst>
              <a:ext uri="{FF2B5EF4-FFF2-40B4-BE49-F238E27FC236}">
                <a16:creationId xmlns:a16="http://schemas.microsoft.com/office/drawing/2014/main" id="{A3A8C945-2F4D-F149-988E-A6DE47F570A2}"/>
              </a:ext>
            </a:extLst>
          </p:cNvPr>
          <p:cNvSpPr>
            <a:spLocks noChangeAspect="1"/>
          </p:cNvSpPr>
          <p:nvPr/>
        </p:nvSpPr>
        <p:spPr>
          <a:xfrm>
            <a:off x="377825" y="2635250"/>
            <a:ext cx="720725" cy="719138"/>
          </a:xfrm>
          <a:prstGeom prst="roundRect">
            <a:avLst/>
          </a:prstGeom>
          <a:blipFill dpi="0" rotWithShape="1">
            <a:blip r:embed="rId5"/>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Afgeronde rechthoek 12">
            <a:extLst>
              <a:ext uri="{FF2B5EF4-FFF2-40B4-BE49-F238E27FC236}">
                <a16:creationId xmlns:a16="http://schemas.microsoft.com/office/drawing/2014/main" id="{2162D332-916B-EE47-B97B-B8BAE59CF934}"/>
              </a:ext>
            </a:extLst>
          </p:cNvPr>
          <p:cNvSpPr>
            <a:spLocks noChangeAspect="1"/>
          </p:cNvSpPr>
          <p:nvPr/>
        </p:nvSpPr>
        <p:spPr>
          <a:xfrm>
            <a:off x="1255713" y="3543300"/>
            <a:ext cx="719137" cy="720725"/>
          </a:xfrm>
          <a:prstGeom prst="roundRect">
            <a:avLst/>
          </a:prstGeom>
          <a:blipFill dpi="0" rotWithShape="1">
            <a:blip r:embed="rId6"/>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Afgeronde rechthoek 13">
            <a:extLst>
              <a:ext uri="{FF2B5EF4-FFF2-40B4-BE49-F238E27FC236}">
                <a16:creationId xmlns:a16="http://schemas.microsoft.com/office/drawing/2014/main" id="{30CAC13E-59F9-A848-B971-B1681A37FBC3}"/>
              </a:ext>
            </a:extLst>
          </p:cNvPr>
          <p:cNvSpPr>
            <a:spLocks noChangeAspect="1"/>
          </p:cNvSpPr>
          <p:nvPr/>
        </p:nvSpPr>
        <p:spPr>
          <a:xfrm>
            <a:off x="1257300" y="2635250"/>
            <a:ext cx="720725" cy="719138"/>
          </a:xfrm>
          <a:prstGeom prst="roundRect">
            <a:avLst/>
          </a:prstGeom>
          <a:blipFill dpi="0" rotWithShape="1">
            <a:blip r:embed="rId7"/>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0840" name="Ondertitel 2">
            <a:extLst>
              <a:ext uri="{FF2B5EF4-FFF2-40B4-BE49-F238E27FC236}">
                <a16:creationId xmlns:a16="http://schemas.microsoft.com/office/drawing/2014/main" id="{3449364E-C768-8A41-B148-F96256E9E672}"/>
              </a:ext>
            </a:extLst>
          </p:cNvPr>
          <p:cNvSpPr>
            <a:spLocks noGrp="1" noChangeArrowheads="1"/>
          </p:cNvSpPr>
          <p:nvPr>
            <p:ph type="subTitle" idx="1"/>
          </p:nvPr>
        </p:nvSpPr>
        <p:spPr>
          <a:xfrm>
            <a:off x="6480175" y="1685925"/>
            <a:ext cx="5399088" cy="4448175"/>
          </a:xfrm>
        </p:spPr>
        <p:txBody>
          <a:bodyPr/>
          <a:lstStyle/>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Full touch screen mobile computer. </a:t>
            </a:r>
            <a:br>
              <a:rPr lang="en-GB" altLang="nl-NL" sz="1800" b="1">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The MT90 Orca is an Android 7.0 mobile computer that packs all of the latest hardware in a modern and user-friendly design. It is a light and durable device with a 5” capacitive touch screen. Equipped with a familiar user interface and the exterior of a consumer phone, the MT90 Orca is easy to set up and use right out of the box.</a:t>
            </a:r>
            <a:r>
              <a:rPr lang="en-GB" altLang="nl-NL" sz="1800" b="1">
                <a:ea typeface="Open Sans" panose="020B0606030504020204" pitchFamily="34" charset="0"/>
                <a:cs typeface="Calibri" panose="020F0502020204030204" pitchFamily="34" charset="0"/>
                <a:sym typeface="Open Sans" panose="020B0606030504020204" pitchFamily="34" charset="0"/>
              </a:rPr>
              <a:t> </a:t>
            </a:r>
          </a:p>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Snappy 1D and 2D barcode scanning. </a:t>
            </a:r>
            <a:br>
              <a:rPr lang="en-GB" altLang="nl-NL" sz="1800" b="1">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Developed for quick and efficient barcode scanning, the MT90 Orca ensures maximum productivity. Its scan engine is built in at the top of the device and can be triggered with a virtual button on the screen or a physical button on the side of the device for easy point-and-shoot scanning. </a:t>
            </a:r>
          </a:p>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Reliable all day use. </a:t>
            </a:r>
            <a:br>
              <a:rPr lang="en-GB" altLang="nl-NL" sz="1800" b="1">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The MT90 Orca has a 3.8V 4500 mAh battery that allows you to use the device all day without problem. Additionally, the battery is replaceable, allowing you to use a spare battery if needed. </a:t>
            </a:r>
          </a:p>
        </p:txBody>
      </p:sp>
      <p:sp>
        <p:nvSpPr>
          <p:cNvPr id="15" name="Afgeronde rechthoek 14">
            <a:extLst>
              <a:ext uri="{FF2B5EF4-FFF2-40B4-BE49-F238E27FC236}">
                <a16:creationId xmlns:a16="http://schemas.microsoft.com/office/drawing/2014/main" id="{B61824EE-8877-314B-BEFC-DC0062C9664E}"/>
              </a:ext>
            </a:extLst>
          </p:cNvPr>
          <p:cNvSpPr>
            <a:spLocks noChangeAspect="1"/>
          </p:cNvSpPr>
          <p:nvPr/>
        </p:nvSpPr>
        <p:spPr>
          <a:xfrm>
            <a:off x="377825" y="4452938"/>
            <a:ext cx="720725" cy="720725"/>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Afgeronde rechthoek 15">
            <a:extLst>
              <a:ext uri="{FF2B5EF4-FFF2-40B4-BE49-F238E27FC236}">
                <a16:creationId xmlns:a16="http://schemas.microsoft.com/office/drawing/2014/main" id="{E005AF3D-28BC-034D-82E4-B091357E805A}"/>
              </a:ext>
            </a:extLst>
          </p:cNvPr>
          <p:cNvSpPr>
            <a:spLocks noChangeAspect="1"/>
          </p:cNvSpPr>
          <p:nvPr/>
        </p:nvSpPr>
        <p:spPr>
          <a:xfrm>
            <a:off x="1262063" y="4452938"/>
            <a:ext cx="720725" cy="720725"/>
          </a:xfrm>
          <a:prstGeom prst="roundRect">
            <a:avLst/>
          </a:prstGeom>
          <a:blipFill dpi="0" rotWithShape="1">
            <a:blip r:embed="rId9"/>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Afgeronde rechthoek 16">
            <a:extLst>
              <a:ext uri="{FF2B5EF4-FFF2-40B4-BE49-F238E27FC236}">
                <a16:creationId xmlns:a16="http://schemas.microsoft.com/office/drawing/2014/main" id="{3A72EFF2-F552-6144-A33F-8E02F5912E70}"/>
              </a:ext>
            </a:extLst>
          </p:cNvPr>
          <p:cNvSpPr>
            <a:spLocks noChangeAspect="1"/>
          </p:cNvSpPr>
          <p:nvPr/>
        </p:nvSpPr>
        <p:spPr>
          <a:xfrm>
            <a:off x="377825" y="3543300"/>
            <a:ext cx="720725" cy="720725"/>
          </a:xfrm>
          <a:prstGeom prst="roundRect">
            <a:avLst/>
          </a:prstGeom>
          <a:blipFill dpi="0" rotWithShape="1">
            <a:blip r:embed="rId10"/>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Afgeronde rechthoek 17">
            <a:extLst>
              <a:ext uri="{FF2B5EF4-FFF2-40B4-BE49-F238E27FC236}">
                <a16:creationId xmlns:a16="http://schemas.microsoft.com/office/drawing/2014/main" id="{FA3F9B3F-8E96-F84A-8D35-603B227DD60A}"/>
              </a:ext>
            </a:extLst>
          </p:cNvPr>
          <p:cNvSpPr>
            <a:spLocks noChangeAspect="1"/>
          </p:cNvSpPr>
          <p:nvPr/>
        </p:nvSpPr>
        <p:spPr>
          <a:xfrm>
            <a:off x="377825" y="5362575"/>
            <a:ext cx="719138" cy="720725"/>
          </a:xfrm>
          <a:prstGeom prst="roundRect">
            <a:avLst/>
          </a:prstGeom>
          <a:blipFill dpi="0" rotWithShape="1">
            <a:blip r:embed="rId11"/>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 name="Afgeronde rechthoek 18">
            <a:extLst>
              <a:ext uri="{FF2B5EF4-FFF2-40B4-BE49-F238E27FC236}">
                <a16:creationId xmlns:a16="http://schemas.microsoft.com/office/drawing/2014/main" id="{ED054B9C-B53B-BD41-A1D5-EC429141B093}"/>
              </a:ext>
            </a:extLst>
          </p:cNvPr>
          <p:cNvSpPr>
            <a:spLocks noChangeAspect="1"/>
          </p:cNvSpPr>
          <p:nvPr/>
        </p:nvSpPr>
        <p:spPr>
          <a:xfrm>
            <a:off x="1238250" y="5362575"/>
            <a:ext cx="720725" cy="720725"/>
          </a:xfrm>
          <a:prstGeom prst="roundRect">
            <a:avLst/>
          </a:prstGeom>
          <a:blipFill dpi="0" rotWithShape="1">
            <a:blip r:embed="rId12"/>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3">
            <a:extLst>
              <a:ext uri="{FF2B5EF4-FFF2-40B4-BE49-F238E27FC236}">
                <a16:creationId xmlns:a16="http://schemas.microsoft.com/office/drawing/2014/main" id="{6DE61D49-62F1-BE4F-9915-8BA21A168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850" y="2262188"/>
            <a:ext cx="457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Tijdelijke aanduiding voor voettekst 4">
            <a:extLst>
              <a:ext uri="{FF2B5EF4-FFF2-40B4-BE49-F238E27FC236}">
                <a16:creationId xmlns:a16="http://schemas.microsoft.com/office/drawing/2014/main" id="{9E92CED9-8496-6140-949F-3C87C312EFC9}"/>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MT90 Orca – Android Mobile Computer</a:t>
            </a:r>
            <a:endParaRPr lang="en-GB" altLang="nl-NL" sz="1800" b="1">
              <a:solidFill>
                <a:schemeClr val="bg1"/>
              </a:solidFill>
            </a:endParaRPr>
          </a:p>
        </p:txBody>
      </p:sp>
      <p:sp>
        <p:nvSpPr>
          <p:cNvPr id="2" name="Afgeronde rechthoek 1">
            <a:extLst>
              <a:ext uri="{FF2B5EF4-FFF2-40B4-BE49-F238E27FC236}">
                <a16:creationId xmlns:a16="http://schemas.microsoft.com/office/drawing/2014/main" id="{E2231BDE-1C0E-494B-B2C6-47C28B5DC8C9}"/>
              </a:ext>
            </a:extLst>
          </p:cNvPr>
          <p:cNvSpPr>
            <a:spLocks noChangeAspect="1"/>
          </p:cNvSpPr>
          <p:nvPr/>
        </p:nvSpPr>
        <p:spPr>
          <a:xfrm>
            <a:off x="379413" y="1725613"/>
            <a:ext cx="719137" cy="719137"/>
          </a:xfrm>
          <a:prstGeom prst="roundRect">
            <a:avLst/>
          </a:prstGeom>
          <a:blipFill dpi="0" rotWithShape="1">
            <a:blip r:embed="rId3"/>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Afgeronde rechthoek 8">
            <a:extLst>
              <a:ext uri="{FF2B5EF4-FFF2-40B4-BE49-F238E27FC236}">
                <a16:creationId xmlns:a16="http://schemas.microsoft.com/office/drawing/2014/main" id="{0A8984A2-9359-0344-803D-84F539724DB8}"/>
              </a:ext>
            </a:extLst>
          </p:cNvPr>
          <p:cNvSpPr>
            <a:spLocks noChangeAspect="1"/>
          </p:cNvSpPr>
          <p:nvPr/>
        </p:nvSpPr>
        <p:spPr>
          <a:xfrm>
            <a:off x="1271588" y="1725613"/>
            <a:ext cx="719137" cy="719137"/>
          </a:xfrm>
          <a:prstGeom prst="roundRect">
            <a:avLst/>
          </a:prstGeom>
          <a:blipFill dpi="0" rotWithShape="1">
            <a:blip r:embed="rId4"/>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Afgeronde rechthoek 9">
            <a:extLst>
              <a:ext uri="{FF2B5EF4-FFF2-40B4-BE49-F238E27FC236}">
                <a16:creationId xmlns:a16="http://schemas.microsoft.com/office/drawing/2014/main" id="{A3A8C945-2F4D-F149-988E-A6DE47F570A2}"/>
              </a:ext>
            </a:extLst>
          </p:cNvPr>
          <p:cNvSpPr>
            <a:spLocks noChangeAspect="1"/>
          </p:cNvSpPr>
          <p:nvPr/>
        </p:nvSpPr>
        <p:spPr>
          <a:xfrm>
            <a:off x="377825" y="2635250"/>
            <a:ext cx="720725" cy="719138"/>
          </a:xfrm>
          <a:prstGeom prst="roundRect">
            <a:avLst/>
          </a:prstGeom>
          <a:blipFill dpi="0" rotWithShape="1">
            <a:blip r:embed="rId5"/>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Afgeronde rechthoek 12">
            <a:extLst>
              <a:ext uri="{FF2B5EF4-FFF2-40B4-BE49-F238E27FC236}">
                <a16:creationId xmlns:a16="http://schemas.microsoft.com/office/drawing/2014/main" id="{2162D332-916B-EE47-B97B-B8BAE59CF934}"/>
              </a:ext>
            </a:extLst>
          </p:cNvPr>
          <p:cNvSpPr>
            <a:spLocks noChangeAspect="1"/>
          </p:cNvSpPr>
          <p:nvPr/>
        </p:nvSpPr>
        <p:spPr>
          <a:xfrm>
            <a:off x="1255713" y="3543300"/>
            <a:ext cx="719137" cy="720725"/>
          </a:xfrm>
          <a:prstGeom prst="roundRect">
            <a:avLst/>
          </a:prstGeom>
          <a:blipFill dpi="0" rotWithShape="1">
            <a:blip r:embed="rId6"/>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Afgeronde rechthoek 13">
            <a:extLst>
              <a:ext uri="{FF2B5EF4-FFF2-40B4-BE49-F238E27FC236}">
                <a16:creationId xmlns:a16="http://schemas.microsoft.com/office/drawing/2014/main" id="{30CAC13E-59F9-A848-B971-B1681A37FBC3}"/>
              </a:ext>
            </a:extLst>
          </p:cNvPr>
          <p:cNvSpPr>
            <a:spLocks noChangeAspect="1"/>
          </p:cNvSpPr>
          <p:nvPr/>
        </p:nvSpPr>
        <p:spPr>
          <a:xfrm>
            <a:off x="1257300" y="2635250"/>
            <a:ext cx="720725" cy="719138"/>
          </a:xfrm>
          <a:prstGeom prst="roundRect">
            <a:avLst/>
          </a:prstGeom>
          <a:blipFill dpi="0" rotWithShape="1">
            <a:blip r:embed="rId7"/>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1864" name="Ondertitel 2">
            <a:extLst>
              <a:ext uri="{FF2B5EF4-FFF2-40B4-BE49-F238E27FC236}">
                <a16:creationId xmlns:a16="http://schemas.microsoft.com/office/drawing/2014/main" id="{92BFFF7F-5442-F842-9DE1-AE68F69DA7EB}"/>
              </a:ext>
            </a:extLst>
          </p:cNvPr>
          <p:cNvSpPr>
            <a:spLocks noGrp="1" noChangeArrowheads="1"/>
          </p:cNvSpPr>
          <p:nvPr>
            <p:ph type="subTitle" idx="1"/>
          </p:nvPr>
        </p:nvSpPr>
        <p:spPr>
          <a:xfrm>
            <a:off x="6480175" y="1519238"/>
            <a:ext cx="5399088" cy="4448175"/>
          </a:xfrm>
        </p:spPr>
        <p:txBody>
          <a:bodyPr/>
          <a:lstStyle/>
          <a:p>
            <a:pPr>
              <a:tabLst>
                <a:tab pos="358775" algn="l"/>
              </a:tabLst>
            </a:pPr>
            <a:r>
              <a:rPr lang="en-GB" altLang="nl-NL" sz="1800" b="1">
                <a:ea typeface="Open Sans" panose="020B0606030504020204" pitchFamily="34" charset="0"/>
                <a:cs typeface="Calibri" panose="020F0502020204030204" pitchFamily="34" charset="0"/>
                <a:sym typeface="Open Sans" panose="020B0606030504020204" pitchFamily="34" charset="0"/>
              </a:rPr>
              <a:t>Business-class durability. </a:t>
            </a:r>
            <a:br>
              <a:rPr lang="en-GB" altLang="nl-NL" sz="1800" b="1">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The MT90 is built to withstand dusty environments and inevitable bumps and drops. It has a rating of IP65 and has been drop tested up to 1.5m, ensuring longer and more reliable use. </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Buckets: Newland’s MDM software. </a:t>
            </a:r>
            <a:br>
              <a:rPr lang="en-GB" altLang="nl-NL" sz="1800" b="1">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Buckets allows you to monitor and manage all devices in the field from one central administrated location. This MDM software enables you to distribute your APK’s, change OS version or settings and many other functions. Buckets MDM software is pre-installed on the MT90 Orca and includes up to 7 years license-free use. </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Accessories that match your operations. </a:t>
            </a: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A wide range of accessories ensure the MT90 Orca suits your application and operating environment perfectly. </a:t>
            </a:r>
          </a:p>
          <a:p>
            <a:pPr>
              <a:tabLst>
                <a:tab pos="358775" algn="l"/>
              </a:tabLst>
            </a:pPr>
            <a:r>
              <a:rPr lang="en-GB" altLang="nl-NL" sz="1800">
                <a:solidFill>
                  <a:srgbClr val="02A291"/>
                </a:solidFill>
                <a:ea typeface="Open Sans" panose="020B0606030504020204" pitchFamily="34" charset="0"/>
                <a:cs typeface="Calibri" panose="020F0502020204030204" pitchFamily="34" charset="0"/>
                <a:sym typeface="Open Sans" panose="020B0606030504020204" pitchFamily="34" charset="0"/>
              </a:rPr>
              <a:t>Included: </a:t>
            </a:r>
            <a:r>
              <a:rPr lang="en-GB" altLang="nl-NL" sz="1800">
                <a:ea typeface="Open Sans" panose="020B0606030504020204" pitchFamily="34" charset="0"/>
                <a:cs typeface="Calibri" panose="020F0502020204030204" pitchFamily="34" charset="0"/>
                <a:sym typeface="Open Sans" panose="020B0606030504020204" pitchFamily="34" charset="0"/>
              </a:rPr>
              <a:t>single slot charging &amp; communication (USB) cradle, rubber boot, hand strap and wrist lanyard. </a:t>
            </a: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a:solidFill>
                  <a:srgbClr val="02A291"/>
                </a:solidFill>
                <a:ea typeface="Open Sans" panose="020B0606030504020204" pitchFamily="34" charset="0"/>
                <a:cs typeface="Calibri" panose="020F0502020204030204" pitchFamily="34" charset="0"/>
                <a:sym typeface="Open Sans" panose="020B0606030504020204" pitchFamily="34" charset="0"/>
              </a:rPr>
              <a:t>Optional: </a:t>
            </a:r>
            <a:r>
              <a:rPr lang="en-GB" altLang="nl-NL" sz="1800">
                <a:ea typeface="Open Sans" panose="020B0606030504020204" pitchFamily="34" charset="0"/>
                <a:cs typeface="Calibri" panose="020F0502020204030204" pitchFamily="34" charset="0"/>
                <a:sym typeface="Open Sans" panose="020B0606030504020204" pitchFamily="34" charset="0"/>
              </a:rPr>
              <a:t>pistol grip, holster and Ethernet cradle. </a:t>
            </a:r>
          </a:p>
          <a:p>
            <a:pPr>
              <a:tabLst>
                <a:tab pos="358775" algn="l"/>
              </a:tabLst>
            </a:pPr>
            <a:endParaRPr lang="en-GB" altLang="nl-NL" sz="1800">
              <a:ea typeface="Open Sans" panose="020B0606030504020204" pitchFamily="34" charset="0"/>
              <a:cs typeface="Calibri" panose="020F0502020204030204" pitchFamily="34" charset="0"/>
              <a:sym typeface="Open Sans" panose="020B0606030504020204" pitchFamily="34" charset="0"/>
            </a:endParaRPr>
          </a:p>
        </p:txBody>
      </p:sp>
      <p:sp>
        <p:nvSpPr>
          <p:cNvPr id="15" name="Afgeronde rechthoek 14">
            <a:extLst>
              <a:ext uri="{FF2B5EF4-FFF2-40B4-BE49-F238E27FC236}">
                <a16:creationId xmlns:a16="http://schemas.microsoft.com/office/drawing/2014/main" id="{B61824EE-8877-314B-BEFC-DC0062C9664E}"/>
              </a:ext>
            </a:extLst>
          </p:cNvPr>
          <p:cNvSpPr>
            <a:spLocks noChangeAspect="1"/>
          </p:cNvSpPr>
          <p:nvPr/>
        </p:nvSpPr>
        <p:spPr>
          <a:xfrm>
            <a:off x="377825" y="4452938"/>
            <a:ext cx="720725" cy="720725"/>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Afgeronde rechthoek 15">
            <a:extLst>
              <a:ext uri="{FF2B5EF4-FFF2-40B4-BE49-F238E27FC236}">
                <a16:creationId xmlns:a16="http://schemas.microsoft.com/office/drawing/2014/main" id="{E005AF3D-28BC-034D-82E4-B091357E805A}"/>
              </a:ext>
            </a:extLst>
          </p:cNvPr>
          <p:cNvSpPr>
            <a:spLocks noChangeAspect="1"/>
          </p:cNvSpPr>
          <p:nvPr/>
        </p:nvSpPr>
        <p:spPr>
          <a:xfrm>
            <a:off x="1262063" y="4452938"/>
            <a:ext cx="720725" cy="720725"/>
          </a:xfrm>
          <a:prstGeom prst="roundRect">
            <a:avLst/>
          </a:prstGeom>
          <a:blipFill dpi="0" rotWithShape="1">
            <a:blip r:embed="rId9"/>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Afgeronde rechthoek 16">
            <a:extLst>
              <a:ext uri="{FF2B5EF4-FFF2-40B4-BE49-F238E27FC236}">
                <a16:creationId xmlns:a16="http://schemas.microsoft.com/office/drawing/2014/main" id="{3A72EFF2-F552-6144-A33F-8E02F5912E70}"/>
              </a:ext>
            </a:extLst>
          </p:cNvPr>
          <p:cNvSpPr>
            <a:spLocks noChangeAspect="1"/>
          </p:cNvSpPr>
          <p:nvPr/>
        </p:nvSpPr>
        <p:spPr>
          <a:xfrm>
            <a:off x="377825" y="3543300"/>
            <a:ext cx="720725" cy="720725"/>
          </a:xfrm>
          <a:prstGeom prst="roundRect">
            <a:avLst/>
          </a:prstGeom>
          <a:blipFill dpi="0" rotWithShape="1">
            <a:blip r:embed="rId10"/>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Afgeronde rechthoek 17">
            <a:extLst>
              <a:ext uri="{FF2B5EF4-FFF2-40B4-BE49-F238E27FC236}">
                <a16:creationId xmlns:a16="http://schemas.microsoft.com/office/drawing/2014/main" id="{FA3F9B3F-8E96-F84A-8D35-603B227DD60A}"/>
              </a:ext>
            </a:extLst>
          </p:cNvPr>
          <p:cNvSpPr>
            <a:spLocks noChangeAspect="1"/>
          </p:cNvSpPr>
          <p:nvPr/>
        </p:nvSpPr>
        <p:spPr>
          <a:xfrm>
            <a:off x="377825" y="5362575"/>
            <a:ext cx="719138" cy="720725"/>
          </a:xfrm>
          <a:prstGeom prst="roundRect">
            <a:avLst/>
          </a:prstGeom>
          <a:blipFill dpi="0" rotWithShape="1">
            <a:blip r:embed="rId11"/>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 name="Afgeronde rechthoek 18">
            <a:extLst>
              <a:ext uri="{FF2B5EF4-FFF2-40B4-BE49-F238E27FC236}">
                <a16:creationId xmlns:a16="http://schemas.microsoft.com/office/drawing/2014/main" id="{ED054B9C-B53B-BD41-A1D5-EC429141B093}"/>
              </a:ext>
            </a:extLst>
          </p:cNvPr>
          <p:cNvSpPr>
            <a:spLocks noChangeAspect="1"/>
          </p:cNvSpPr>
          <p:nvPr/>
        </p:nvSpPr>
        <p:spPr>
          <a:xfrm>
            <a:off x="1238250" y="5362575"/>
            <a:ext cx="720725" cy="720725"/>
          </a:xfrm>
          <a:prstGeom prst="roundRect">
            <a:avLst/>
          </a:prstGeom>
          <a:blipFill dpi="0" rotWithShape="1">
            <a:blip r:embed="rId12"/>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Afbeelding 57">
            <a:extLst>
              <a:ext uri="{FF2B5EF4-FFF2-40B4-BE49-F238E27FC236}">
                <a16:creationId xmlns:a16="http://schemas.microsoft.com/office/drawing/2014/main" id="{EC6788D4-2A1A-D946-8911-0B921B101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436" t="17076" r="21709" b="18333"/>
          <a:stretch>
            <a:fillRect/>
          </a:stretch>
        </p:blipFill>
        <p:spPr bwMode="auto">
          <a:xfrm>
            <a:off x="9394825" y="1525588"/>
            <a:ext cx="94615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2" name="Afbeelding 8">
            <a:extLst>
              <a:ext uri="{FF2B5EF4-FFF2-40B4-BE49-F238E27FC236}">
                <a16:creationId xmlns:a16="http://schemas.microsoft.com/office/drawing/2014/main" id="{143939A0-CEF5-D246-9F0F-71885E1FD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108" t="19591" r="21565" b="17830"/>
          <a:stretch>
            <a:fillRect/>
          </a:stretch>
        </p:blipFill>
        <p:spPr bwMode="auto">
          <a:xfrm>
            <a:off x="6956425" y="2820988"/>
            <a:ext cx="815975"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Afbeelding 6">
            <a:extLst>
              <a:ext uri="{FF2B5EF4-FFF2-40B4-BE49-F238E27FC236}">
                <a16:creationId xmlns:a16="http://schemas.microsoft.com/office/drawing/2014/main" id="{5F66D1D6-D0E6-8341-B1CC-6AE41E99A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036" t="12164" r="24564" b="18456"/>
          <a:stretch>
            <a:fillRect/>
          </a:stretch>
        </p:blipFill>
        <p:spPr bwMode="auto">
          <a:xfrm>
            <a:off x="5310188" y="3471863"/>
            <a:ext cx="85090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Afbeelding 4">
            <a:extLst>
              <a:ext uri="{FF2B5EF4-FFF2-40B4-BE49-F238E27FC236}">
                <a16:creationId xmlns:a16="http://schemas.microsoft.com/office/drawing/2014/main" id="{F733A8ED-FC4C-554F-AC28-4576715C1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6438" y="3979863"/>
            <a:ext cx="854075"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Afbeelding 2">
            <a:extLst>
              <a:ext uri="{FF2B5EF4-FFF2-40B4-BE49-F238E27FC236}">
                <a16:creationId xmlns:a16="http://schemas.microsoft.com/office/drawing/2014/main" id="{18E6B753-737C-2C43-8662-28C60FC1EE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6410" t="18462" r="17741" b="17500"/>
          <a:stretch>
            <a:fillRect/>
          </a:stretch>
        </p:blipFill>
        <p:spPr bwMode="auto">
          <a:xfrm>
            <a:off x="2789238" y="4667250"/>
            <a:ext cx="101758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Tijdelijke aanduiding voor voettekst 4">
            <a:extLst>
              <a:ext uri="{FF2B5EF4-FFF2-40B4-BE49-F238E27FC236}">
                <a16:creationId xmlns:a16="http://schemas.microsoft.com/office/drawing/2014/main" id="{52181588-A4EA-5243-BAF2-9871DDA394C8}"/>
              </a:ext>
            </a:extLst>
          </p:cNvPr>
          <p:cNvSpPr txBox="1">
            <a:spLocks noChangeArrowheads="1"/>
          </p:cNvSpPr>
          <p:nvPr/>
        </p:nvSpPr>
        <p:spPr bwMode="auto">
          <a:xfrm>
            <a:off x="6654800" y="854075"/>
            <a:ext cx="52244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Mobile Computers positioning</a:t>
            </a:r>
            <a:endParaRPr lang="en-GB" altLang="nl-NL" sz="1800" b="1">
              <a:solidFill>
                <a:schemeClr val="bg1"/>
              </a:solidFill>
            </a:endParaRPr>
          </a:p>
        </p:txBody>
      </p:sp>
      <p:grpSp>
        <p:nvGrpSpPr>
          <p:cNvPr id="122887" name="Groep 15">
            <a:extLst>
              <a:ext uri="{FF2B5EF4-FFF2-40B4-BE49-F238E27FC236}">
                <a16:creationId xmlns:a16="http://schemas.microsoft.com/office/drawing/2014/main" id="{147980CE-B2AF-3B4E-8388-A2DD671034A8}"/>
              </a:ext>
            </a:extLst>
          </p:cNvPr>
          <p:cNvGrpSpPr>
            <a:grpSpLocks/>
          </p:cNvGrpSpPr>
          <p:nvPr/>
        </p:nvGrpSpPr>
        <p:grpSpPr bwMode="auto">
          <a:xfrm>
            <a:off x="2136775" y="1841500"/>
            <a:ext cx="7918450" cy="4321175"/>
            <a:chOff x="2289900" y="1842246"/>
            <a:chExt cx="7920000" cy="4320000"/>
          </a:xfrm>
        </p:grpSpPr>
        <p:cxnSp>
          <p:nvCxnSpPr>
            <p:cNvPr id="10" name="Rechte verbindingslijn met pijl 9">
              <a:extLst>
                <a:ext uri="{FF2B5EF4-FFF2-40B4-BE49-F238E27FC236}">
                  <a16:creationId xmlns:a16="http://schemas.microsoft.com/office/drawing/2014/main" id="{D70B1DDF-D471-8E46-B496-A7C964296590}"/>
                </a:ext>
              </a:extLst>
            </p:cNvPr>
            <p:cNvCxnSpPr>
              <a:cxnSpLocks/>
            </p:cNvCxnSpPr>
            <p:nvPr/>
          </p:nvCxnSpPr>
          <p:spPr>
            <a:xfrm rot="10800000">
              <a:off x="2289900" y="1842246"/>
              <a:ext cx="0" cy="4320000"/>
            </a:xfrm>
            <a:prstGeom prst="straightConnector1">
              <a:avLst/>
            </a:prstGeom>
            <a:ln w="38100">
              <a:solidFill>
                <a:srgbClr val="F59C00"/>
              </a:solidFill>
              <a:headEnd type="oval"/>
              <a:tailEnd type="triangle" w="lg" len="med"/>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63CD44D8-D25D-A84C-82B9-46DB9D85FD65}"/>
                </a:ext>
              </a:extLst>
            </p:cNvPr>
            <p:cNvCxnSpPr>
              <a:cxnSpLocks/>
            </p:cNvCxnSpPr>
            <p:nvPr/>
          </p:nvCxnSpPr>
          <p:spPr>
            <a:xfrm rot="-5400000">
              <a:off x="6249900" y="2202246"/>
              <a:ext cx="0" cy="7920000"/>
            </a:xfrm>
            <a:prstGeom prst="straightConnector1">
              <a:avLst/>
            </a:prstGeom>
            <a:ln w="38100">
              <a:solidFill>
                <a:srgbClr val="F59C00"/>
              </a:solidFill>
              <a:headEnd type="oval"/>
              <a:tailEnd type="triangle" w="lg" len="med"/>
            </a:ln>
          </p:spPr>
          <p:style>
            <a:lnRef idx="1">
              <a:schemeClr val="accent1"/>
            </a:lnRef>
            <a:fillRef idx="0">
              <a:schemeClr val="accent1"/>
            </a:fillRef>
            <a:effectRef idx="0">
              <a:schemeClr val="accent1"/>
            </a:effectRef>
            <a:fontRef idx="minor">
              <a:schemeClr val="tx1"/>
            </a:fontRef>
          </p:style>
        </p:cxnSp>
      </p:grpSp>
      <p:sp>
        <p:nvSpPr>
          <p:cNvPr id="122888" name="Ondertitel 2">
            <a:extLst>
              <a:ext uri="{FF2B5EF4-FFF2-40B4-BE49-F238E27FC236}">
                <a16:creationId xmlns:a16="http://schemas.microsoft.com/office/drawing/2014/main" id="{0B089580-5B61-CD4D-AB66-DEE3E844DEEE}"/>
              </a:ext>
            </a:extLst>
          </p:cNvPr>
          <p:cNvSpPr txBox="1">
            <a:spLocks noChangeArrowheads="1"/>
          </p:cNvSpPr>
          <p:nvPr/>
        </p:nvSpPr>
        <p:spPr bwMode="auto">
          <a:xfrm rot="-5400000">
            <a:off x="819150" y="4845050"/>
            <a:ext cx="20955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en-US" altLang="nl-NL" sz="2000" b="1">
                <a:solidFill>
                  <a:srgbClr val="F59C00"/>
                </a:solidFill>
              </a:rPr>
              <a:t>Entry level</a:t>
            </a:r>
            <a:endParaRPr lang="nl-NL" altLang="zh-CN" sz="2000">
              <a:solidFill>
                <a:srgbClr val="F59C00"/>
              </a:solidFill>
              <a:ea typeface="Open Sans" panose="020B0606030504020204" pitchFamily="34" charset="0"/>
              <a:cs typeface="Calibri" panose="020F0502020204030204" pitchFamily="34" charset="0"/>
            </a:endParaRPr>
          </a:p>
        </p:txBody>
      </p:sp>
      <p:sp>
        <p:nvSpPr>
          <p:cNvPr id="122889" name="Ondertitel 2">
            <a:extLst>
              <a:ext uri="{FF2B5EF4-FFF2-40B4-BE49-F238E27FC236}">
                <a16:creationId xmlns:a16="http://schemas.microsoft.com/office/drawing/2014/main" id="{A668C776-7BD9-F847-BC60-F6CBA93273B7}"/>
              </a:ext>
            </a:extLst>
          </p:cNvPr>
          <p:cNvSpPr txBox="1">
            <a:spLocks noChangeArrowheads="1"/>
          </p:cNvSpPr>
          <p:nvPr/>
        </p:nvSpPr>
        <p:spPr bwMode="auto">
          <a:xfrm>
            <a:off x="2159000" y="6162675"/>
            <a:ext cx="1143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en-US" altLang="nl-NL" sz="2000" b="1">
                <a:solidFill>
                  <a:srgbClr val="F59C00"/>
                </a:solidFill>
              </a:rPr>
              <a:t>Basic</a:t>
            </a:r>
            <a:endParaRPr lang="nl-NL" altLang="zh-CN" sz="2000">
              <a:solidFill>
                <a:srgbClr val="F59C00"/>
              </a:solidFill>
              <a:ea typeface="Open Sans" panose="020B0606030504020204" pitchFamily="34" charset="0"/>
              <a:cs typeface="Calibri" panose="020F0502020204030204" pitchFamily="34" charset="0"/>
            </a:endParaRPr>
          </a:p>
        </p:txBody>
      </p:sp>
      <p:sp>
        <p:nvSpPr>
          <p:cNvPr id="122890" name="Ondertitel 2">
            <a:extLst>
              <a:ext uri="{FF2B5EF4-FFF2-40B4-BE49-F238E27FC236}">
                <a16:creationId xmlns:a16="http://schemas.microsoft.com/office/drawing/2014/main" id="{8FA50E43-2D32-264C-91DA-9ADFC4A90B08}"/>
              </a:ext>
            </a:extLst>
          </p:cNvPr>
          <p:cNvSpPr txBox="1">
            <a:spLocks noChangeArrowheads="1"/>
          </p:cNvSpPr>
          <p:nvPr/>
        </p:nvSpPr>
        <p:spPr bwMode="auto">
          <a:xfrm>
            <a:off x="8559800" y="6162675"/>
            <a:ext cx="14954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r" defTabSz="914400">
              <a:buFont typeface="Arial" panose="020B0604020202020204" pitchFamily="34" charset="0"/>
              <a:buNone/>
            </a:pPr>
            <a:r>
              <a:rPr lang="en-US" altLang="nl-NL" sz="2000" b="1">
                <a:solidFill>
                  <a:srgbClr val="F59C00"/>
                </a:solidFill>
              </a:rPr>
              <a:t>Full features</a:t>
            </a:r>
            <a:endParaRPr lang="nl-NL" altLang="zh-CN" sz="2000">
              <a:solidFill>
                <a:srgbClr val="F59C00"/>
              </a:solidFill>
              <a:ea typeface="Open Sans" panose="020B0606030504020204" pitchFamily="34" charset="0"/>
              <a:cs typeface="Calibri" panose="020F0502020204030204" pitchFamily="34" charset="0"/>
            </a:endParaRPr>
          </a:p>
        </p:txBody>
      </p:sp>
      <p:sp>
        <p:nvSpPr>
          <p:cNvPr id="26" name="Rechthoek 25">
            <a:extLst>
              <a:ext uri="{FF2B5EF4-FFF2-40B4-BE49-F238E27FC236}">
                <a16:creationId xmlns:a16="http://schemas.microsoft.com/office/drawing/2014/main" id="{B02D535C-8871-FC4E-912C-16ED4467348E}"/>
              </a:ext>
            </a:extLst>
          </p:cNvPr>
          <p:cNvSpPr/>
          <p:nvPr/>
        </p:nvSpPr>
        <p:spPr>
          <a:xfrm>
            <a:off x="2660650" y="5605463"/>
            <a:ext cx="817563" cy="336550"/>
          </a:xfrm>
          <a:prstGeom prst="rect">
            <a:avLst/>
          </a:prstGeom>
          <a:solidFill>
            <a:srgbClr val="A3D1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692" name="Ondertitel 2">
            <a:extLst>
              <a:ext uri="{FF2B5EF4-FFF2-40B4-BE49-F238E27FC236}">
                <a16:creationId xmlns:a16="http://schemas.microsoft.com/office/drawing/2014/main" id="{2C8ACB1A-6FD6-CE4D-AA61-61DB0BC8102A}"/>
              </a:ext>
            </a:extLst>
          </p:cNvPr>
          <p:cNvSpPr txBox="1">
            <a:spLocks noChangeArrowheads="1"/>
          </p:cNvSpPr>
          <p:nvPr/>
        </p:nvSpPr>
        <p:spPr bwMode="auto">
          <a:xfrm>
            <a:off x="2660650" y="5605463"/>
            <a:ext cx="81756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ormAutofit lnSpcReduction="10000"/>
          </a:bodyP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defRPr/>
            </a:pPr>
            <a:r>
              <a:rPr lang="en-US" altLang="nl-NL" sz="1300" b="1" dirty="0">
                <a:solidFill>
                  <a:schemeClr val="bg1"/>
                </a:solidFill>
              </a:rPr>
              <a:t>PT30 </a:t>
            </a:r>
            <a:r>
              <a:rPr lang="en-US" altLang="nl-NL" sz="1300" b="1" dirty="0" err="1">
                <a:solidFill>
                  <a:schemeClr val="bg1"/>
                </a:solidFill>
              </a:rPr>
              <a:t>Omura</a:t>
            </a:r>
            <a:endParaRPr lang="nl-NL" altLang="zh-CN" sz="1300" dirty="0">
              <a:solidFill>
                <a:srgbClr val="203664"/>
              </a:solidFill>
              <a:ea typeface="Open Sans" panose="020B0606030504020204" pitchFamily="34" charset="0"/>
              <a:cs typeface="Calibri" panose="020F0502020204030204" pitchFamily="34" charset="0"/>
            </a:endParaRPr>
          </a:p>
        </p:txBody>
      </p:sp>
      <p:sp>
        <p:nvSpPr>
          <p:cNvPr id="29" name="Rechthoek 28">
            <a:extLst>
              <a:ext uri="{FF2B5EF4-FFF2-40B4-BE49-F238E27FC236}">
                <a16:creationId xmlns:a16="http://schemas.microsoft.com/office/drawing/2014/main" id="{156E53C2-5DA7-8446-9DFC-1644B6580F9C}"/>
              </a:ext>
            </a:extLst>
          </p:cNvPr>
          <p:cNvSpPr/>
          <p:nvPr/>
        </p:nvSpPr>
        <p:spPr>
          <a:xfrm>
            <a:off x="4294188" y="4830763"/>
            <a:ext cx="817562" cy="3365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Rechthoek 30">
            <a:extLst>
              <a:ext uri="{FF2B5EF4-FFF2-40B4-BE49-F238E27FC236}">
                <a16:creationId xmlns:a16="http://schemas.microsoft.com/office/drawing/2014/main" id="{68F1006A-4EE5-624B-B50A-F892726A7D11}"/>
              </a:ext>
            </a:extLst>
          </p:cNvPr>
          <p:cNvSpPr/>
          <p:nvPr/>
        </p:nvSpPr>
        <p:spPr>
          <a:xfrm>
            <a:off x="5929313" y="4057650"/>
            <a:ext cx="817562" cy="336550"/>
          </a:xfrm>
          <a:prstGeom prst="rect">
            <a:avLst/>
          </a:prstGeom>
          <a:solidFill>
            <a:srgbClr val="008E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Rechthoek 32">
            <a:extLst>
              <a:ext uri="{FF2B5EF4-FFF2-40B4-BE49-F238E27FC236}">
                <a16:creationId xmlns:a16="http://schemas.microsoft.com/office/drawing/2014/main" id="{459D29EB-3554-5E42-BA7F-A3262E0E4B1B}"/>
              </a:ext>
            </a:extLst>
          </p:cNvPr>
          <p:cNvSpPr/>
          <p:nvPr/>
        </p:nvSpPr>
        <p:spPr>
          <a:xfrm>
            <a:off x="7562850" y="3282950"/>
            <a:ext cx="817563" cy="336550"/>
          </a:xfrm>
          <a:prstGeom prst="rect">
            <a:avLst/>
          </a:prstGeom>
          <a:solidFill>
            <a:srgbClr val="0053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Rechthoek 27">
            <a:extLst>
              <a:ext uri="{FF2B5EF4-FFF2-40B4-BE49-F238E27FC236}">
                <a16:creationId xmlns:a16="http://schemas.microsoft.com/office/drawing/2014/main" id="{E2F33FF7-9806-A149-8F87-5A3451CAB9AE}"/>
              </a:ext>
            </a:extLst>
          </p:cNvPr>
          <p:cNvSpPr/>
          <p:nvPr/>
        </p:nvSpPr>
        <p:spPr>
          <a:xfrm>
            <a:off x="9197975" y="2508250"/>
            <a:ext cx="815975" cy="336550"/>
          </a:xfrm>
          <a:prstGeom prst="rect">
            <a:avLst/>
          </a:prstGeom>
          <a:solidFill>
            <a:srgbClr val="4E37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897" name="Ondertitel 2">
            <a:extLst>
              <a:ext uri="{FF2B5EF4-FFF2-40B4-BE49-F238E27FC236}">
                <a16:creationId xmlns:a16="http://schemas.microsoft.com/office/drawing/2014/main" id="{A3187479-9322-2F42-AE48-A35B81B99D1D}"/>
              </a:ext>
            </a:extLst>
          </p:cNvPr>
          <p:cNvSpPr txBox="1">
            <a:spLocks noChangeArrowheads="1"/>
          </p:cNvSpPr>
          <p:nvPr/>
        </p:nvSpPr>
        <p:spPr bwMode="auto">
          <a:xfrm rot="-5400000">
            <a:off x="796925" y="2659063"/>
            <a:ext cx="20955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r" defTabSz="914400">
              <a:buFont typeface="Arial" panose="020B0604020202020204" pitchFamily="34" charset="0"/>
              <a:buNone/>
            </a:pPr>
            <a:r>
              <a:rPr lang="en-US" altLang="nl-NL" sz="2000" b="1">
                <a:solidFill>
                  <a:srgbClr val="F59C00"/>
                </a:solidFill>
              </a:rPr>
              <a:t>High end</a:t>
            </a:r>
            <a:endParaRPr lang="nl-NL" altLang="zh-CN" sz="2000">
              <a:solidFill>
                <a:srgbClr val="F59C00"/>
              </a:solidFill>
              <a:ea typeface="Open Sans" panose="020B0606030504020204" pitchFamily="34" charset="0"/>
              <a:cs typeface="Calibri" panose="020F0502020204030204" pitchFamily="34" charset="0"/>
            </a:endParaRPr>
          </a:p>
        </p:txBody>
      </p:sp>
      <p:sp>
        <p:nvSpPr>
          <p:cNvPr id="25" name="Rechthoek 24">
            <a:extLst>
              <a:ext uri="{FF2B5EF4-FFF2-40B4-BE49-F238E27FC236}">
                <a16:creationId xmlns:a16="http://schemas.microsoft.com/office/drawing/2014/main" id="{FC03DDD4-F2F6-9A48-B2D4-22A793429B1A}"/>
              </a:ext>
            </a:extLst>
          </p:cNvPr>
          <p:cNvSpPr/>
          <p:nvPr/>
        </p:nvSpPr>
        <p:spPr>
          <a:xfrm>
            <a:off x="3478213" y="5218113"/>
            <a:ext cx="815975" cy="336550"/>
          </a:xfrm>
          <a:prstGeom prst="rect">
            <a:avLst/>
          </a:prstGeom>
          <a:solidFill>
            <a:srgbClr val="A3D1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Rechthoek 26">
            <a:extLst>
              <a:ext uri="{FF2B5EF4-FFF2-40B4-BE49-F238E27FC236}">
                <a16:creationId xmlns:a16="http://schemas.microsoft.com/office/drawing/2014/main" id="{C214B47A-0BD5-934A-BB55-0160C2963D02}"/>
              </a:ext>
            </a:extLst>
          </p:cNvPr>
          <p:cNvSpPr/>
          <p:nvPr/>
        </p:nvSpPr>
        <p:spPr>
          <a:xfrm>
            <a:off x="5111750" y="4443413"/>
            <a:ext cx="817563" cy="3365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Rechthoek 29">
            <a:extLst>
              <a:ext uri="{FF2B5EF4-FFF2-40B4-BE49-F238E27FC236}">
                <a16:creationId xmlns:a16="http://schemas.microsoft.com/office/drawing/2014/main" id="{B72952E0-A230-BA41-903F-4C1ADB100B29}"/>
              </a:ext>
            </a:extLst>
          </p:cNvPr>
          <p:cNvSpPr/>
          <p:nvPr/>
        </p:nvSpPr>
        <p:spPr>
          <a:xfrm>
            <a:off x="6746875" y="3670300"/>
            <a:ext cx="815975" cy="336550"/>
          </a:xfrm>
          <a:prstGeom prst="rect">
            <a:avLst/>
          </a:prstGeom>
          <a:solidFill>
            <a:srgbClr val="008E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Rechthoek 31">
            <a:extLst>
              <a:ext uri="{FF2B5EF4-FFF2-40B4-BE49-F238E27FC236}">
                <a16:creationId xmlns:a16="http://schemas.microsoft.com/office/drawing/2014/main" id="{660CF218-0BBE-6F42-A63C-ED525179F020}"/>
              </a:ext>
            </a:extLst>
          </p:cNvPr>
          <p:cNvSpPr/>
          <p:nvPr/>
        </p:nvSpPr>
        <p:spPr>
          <a:xfrm>
            <a:off x="8380413" y="2895600"/>
            <a:ext cx="817562" cy="336550"/>
          </a:xfrm>
          <a:prstGeom prst="rect">
            <a:avLst/>
          </a:prstGeom>
          <a:solidFill>
            <a:srgbClr val="0053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902" name="Ondertitel 2">
            <a:extLst>
              <a:ext uri="{FF2B5EF4-FFF2-40B4-BE49-F238E27FC236}">
                <a16:creationId xmlns:a16="http://schemas.microsoft.com/office/drawing/2014/main" id="{31712591-9958-B842-949F-5D1B25727864}"/>
              </a:ext>
            </a:extLst>
          </p:cNvPr>
          <p:cNvSpPr txBox="1">
            <a:spLocks noChangeArrowheads="1"/>
          </p:cNvSpPr>
          <p:nvPr/>
        </p:nvSpPr>
        <p:spPr bwMode="auto">
          <a:xfrm>
            <a:off x="3478213" y="5219700"/>
            <a:ext cx="8159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300" b="1">
                <a:solidFill>
                  <a:schemeClr val="bg1"/>
                </a:solidFill>
              </a:rPr>
              <a:t>N5000</a:t>
            </a:r>
            <a:endParaRPr lang="nl-NL" altLang="zh-CN" sz="1300">
              <a:solidFill>
                <a:srgbClr val="203664"/>
              </a:solidFill>
              <a:ea typeface="Open Sans" panose="020B0606030504020204" pitchFamily="34" charset="0"/>
              <a:cs typeface="Calibri" panose="020F0502020204030204" pitchFamily="34" charset="0"/>
            </a:endParaRPr>
          </a:p>
        </p:txBody>
      </p:sp>
      <p:sp>
        <p:nvSpPr>
          <p:cNvPr id="122903" name="Ondertitel 2">
            <a:extLst>
              <a:ext uri="{FF2B5EF4-FFF2-40B4-BE49-F238E27FC236}">
                <a16:creationId xmlns:a16="http://schemas.microsoft.com/office/drawing/2014/main" id="{252CCB40-1CED-C944-BBF6-47A857BD8083}"/>
              </a:ext>
            </a:extLst>
          </p:cNvPr>
          <p:cNvSpPr txBox="1">
            <a:spLocks noChangeArrowheads="1"/>
          </p:cNvSpPr>
          <p:nvPr/>
        </p:nvSpPr>
        <p:spPr bwMode="auto">
          <a:xfrm>
            <a:off x="4294188" y="4832350"/>
            <a:ext cx="81756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300" b="1">
                <a:solidFill>
                  <a:schemeClr val="bg1"/>
                </a:solidFill>
              </a:rPr>
              <a:t>N2S</a:t>
            </a:r>
            <a:endParaRPr lang="nl-NL" altLang="zh-CN" sz="1300">
              <a:solidFill>
                <a:srgbClr val="203664"/>
              </a:solidFill>
              <a:ea typeface="Open Sans" panose="020B0606030504020204" pitchFamily="34" charset="0"/>
              <a:cs typeface="Calibri" panose="020F0502020204030204" pitchFamily="34" charset="0"/>
            </a:endParaRPr>
          </a:p>
        </p:txBody>
      </p:sp>
      <p:sp>
        <p:nvSpPr>
          <p:cNvPr id="36" name="Ondertitel 2">
            <a:extLst>
              <a:ext uri="{FF2B5EF4-FFF2-40B4-BE49-F238E27FC236}">
                <a16:creationId xmlns:a16="http://schemas.microsoft.com/office/drawing/2014/main" id="{36A5CEF7-2629-4947-AA37-ADD9C4858B5C}"/>
              </a:ext>
            </a:extLst>
          </p:cNvPr>
          <p:cNvSpPr txBox="1">
            <a:spLocks noChangeArrowheads="1"/>
          </p:cNvSpPr>
          <p:nvPr/>
        </p:nvSpPr>
        <p:spPr bwMode="auto">
          <a:xfrm>
            <a:off x="5111750" y="4443413"/>
            <a:ext cx="81756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ormAutofit lnSpcReduction="10000"/>
          </a:bodyP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defRPr/>
            </a:pPr>
            <a:r>
              <a:rPr lang="en-US" altLang="zh-CN" sz="1300" b="1" dirty="0">
                <a:solidFill>
                  <a:schemeClr val="bg1"/>
                </a:solidFill>
                <a:ea typeface="Open Sans" panose="020B0606030504020204" pitchFamily="34" charset="0"/>
                <a:cs typeface="Calibri" panose="020F0502020204030204" pitchFamily="34" charset="0"/>
              </a:rPr>
              <a:t>PT60 </a:t>
            </a:r>
            <a:r>
              <a:rPr lang="en-US" altLang="zh-CN" sz="1300" b="1" dirty="0" err="1">
                <a:solidFill>
                  <a:schemeClr val="bg1"/>
                </a:solidFill>
                <a:ea typeface="Open Sans" panose="020B0606030504020204" pitchFamily="34" charset="0"/>
                <a:cs typeface="Calibri" panose="020F0502020204030204" pitchFamily="34" charset="0"/>
              </a:rPr>
              <a:t>Narvalo</a:t>
            </a:r>
            <a:endParaRPr lang="nl-NL" altLang="zh-CN" sz="1300" dirty="0">
              <a:solidFill>
                <a:srgbClr val="203664"/>
              </a:solidFill>
              <a:ea typeface="Open Sans" panose="020B0606030504020204" pitchFamily="34" charset="0"/>
              <a:cs typeface="Calibri" panose="020F0502020204030204" pitchFamily="34" charset="0"/>
            </a:endParaRPr>
          </a:p>
        </p:txBody>
      </p:sp>
      <p:sp>
        <p:nvSpPr>
          <p:cNvPr id="122905" name="Ondertitel 2">
            <a:extLst>
              <a:ext uri="{FF2B5EF4-FFF2-40B4-BE49-F238E27FC236}">
                <a16:creationId xmlns:a16="http://schemas.microsoft.com/office/drawing/2014/main" id="{127EA16B-ECEE-5747-9011-F480EB4B8690}"/>
              </a:ext>
            </a:extLst>
          </p:cNvPr>
          <p:cNvSpPr txBox="1">
            <a:spLocks noChangeArrowheads="1"/>
          </p:cNvSpPr>
          <p:nvPr/>
        </p:nvSpPr>
        <p:spPr bwMode="auto">
          <a:xfrm>
            <a:off x="5929313" y="4059238"/>
            <a:ext cx="81756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300" b="1">
                <a:solidFill>
                  <a:schemeClr val="bg1"/>
                </a:solidFill>
              </a:rPr>
              <a:t>N7000</a:t>
            </a:r>
            <a:endParaRPr lang="nl-NL" altLang="zh-CN" sz="1300">
              <a:solidFill>
                <a:srgbClr val="203664"/>
              </a:solidFill>
              <a:ea typeface="Open Sans" panose="020B0606030504020204" pitchFamily="34" charset="0"/>
              <a:cs typeface="Calibri" panose="020F0502020204030204" pitchFamily="34" charset="0"/>
            </a:endParaRPr>
          </a:p>
        </p:txBody>
      </p:sp>
      <p:sp>
        <p:nvSpPr>
          <p:cNvPr id="38" name="Ondertitel 2">
            <a:extLst>
              <a:ext uri="{FF2B5EF4-FFF2-40B4-BE49-F238E27FC236}">
                <a16:creationId xmlns:a16="http://schemas.microsoft.com/office/drawing/2014/main" id="{AD82EBAB-23E8-DB48-9CB6-2473A539CD27}"/>
              </a:ext>
            </a:extLst>
          </p:cNvPr>
          <p:cNvSpPr txBox="1">
            <a:spLocks noChangeArrowheads="1"/>
          </p:cNvSpPr>
          <p:nvPr/>
        </p:nvSpPr>
        <p:spPr bwMode="auto">
          <a:xfrm>
            <a:off x="6746875" y="3670300"/>
            <a:ext cx="815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ormAutofit lnSpcReduction="10000"/>
          </a:bodyP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defRPr/>
            </a:pPr>
            <a:r>
              <a:rPr lang="en-US" altLang="nl-NL" sz="1300" b="1" dirty="0">
                <a:solidFill>
                  <a:schemeClr val="bg1"/>
                </a:solidFill>
              </a:rPr>
              <a:t>MT65</a:t>
            </a:r>
            <a:br>
              <a:rPr lang="en-US" altLang="nl-NL" sz="1300" b="1" dirty="0">
                <a:solidFill>
                  <a:schemeClr val="bg1"/>
                </a:solidFill>
              </a:rPr>
            </a:br>
            <a:r>
              <a:rPr lang="en-US" altLang="nl-NL" sz="1300" b="1" dirty="0">
                <a:solidFill>
                  <a:schemeClr val="bg1"/>
                </a:solidFill>
              </a:rPr>
              <a:t>Beluga III</a:t>
            </a:r>
            <a:endParaRPr lang="nl-NL" altLang="zh-CN" sz="1300" dirty="0">
              <a:solidFill>
                <a:srgbClr val="203664"/>
              </a:solidFill>
              <a:ea typeface="Open Sans" panose="020B0606030504020204" pitchFamily="34" charset="0"/>
              <a:cs typeface="Calibri" panose="020F0502020204030204" pitchFamily="34" charset="0"/>
            </a:endParaRPr>
          </a:p>
        </p:txBody>
      </p:sp>
      <p:sp>
        <p:nvSpPr>
          <p:cNvPr id="122907" name="Ondertitel 2">
            <a:extLst>
              <a:ext uri="{FF2B5EF4-FFF2-40B4-BE49-F238E27FC236}">
                <a16:creationId xmlns:a16="http://schemas.microsoft.com/office/drawing/2014/main" id="{C07DB7D9-3615-164D-8508-C88826B9DCC7}"/>
              </a:ext>
            </a:extLst>
          </p:cNvPr>
          <p:cNvSpPr txBox="1">
            <a:spLocks noChangeArrowheads="1"/>
          </p:cNvSpPr>
          <p:nvPr/>
        </p:nvSpPr>
        <p:spPr bwMode="auto">
          <a:xfrm>
            <a:off x="7562850" y="3279775"/>
            <a:ext cx="8175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300" b="1">
                <a:solidFill>
                  <a:schemeClr val="bg1"/>
                </a:solidFill>
              </a:rPr>
              <a:t>N5S</a:t>
            </a:r>
            <a:endParaRPr lang="nl-NL" altLang="zh-CN" sz="1300">
              <a:solidFill>
                <a:srgbClr val="203664"/>
              </a:solidFill>
              <a:ea typeface="Open Sans" panose="020B0606030504020204" pitchFamily="34" charset="0"/>
              <a:cs typeface="Calibri" panose="020F0502020204030204" pitchFamily="34" charset="0"/>
            </a:endParaRPr>
          </a:p>
        </p:txBody>
      </p:sp>
      <p:sp>
        <p:nvSpPr>
          <p:cNvPr id="122908" name="Ondertitel 2">
            <a:extLst>
              <a:ext uri="{FF2B5EF4-FFF2-40B4-BE49-F238E27FC236}">
                <a16:creationId xmlns:a16="http://schemas.microsoft.com/office/drawing/2014/main" id="{6B2F24D9-2422-1541-AA2F-1A37E7784354}"/>
              </a:ext>
            </a:extLst>
          </p:cNvPr>
          <p:cNvSpPr txBox="1">
            <a:spLocks noChangeArrowheads="1"/>
          </p:cNvSpPr>
          <p:nvPr/>
        </p:nvSpPr>
        <p:spPr bwMode="auto">
          <a:xfrm>
            <a:off x="8380413" y="2895600"/>
            <a:ext cx="817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300" b="1">
                <a:solidFill>
                  <a:schemeClr val="bg1"/>
                </a:solidFill>
              </a:rPr>
              <a:t>N7000R-II</a:t>
            </a:r>
            <a:endParaRPr lang="nl-NL" altLang="zh-CN" sz="1300">
              <a:solidFill>
                <a:srgbClr val="203664"/>
              </a:solidFill>
              <a:ea typeface="Open Sans" panose="020B0606030504020204" pitchFamily="34" charset="0"/>
              <a:cs typeface="Calibri" panose="020F0502020204030204" pitchFamily="34" charset="0"/>
            </a:endParaRPr>
          </a:p>
        </p:txBody>
      </p:sp>
      <p:sp>
        <p:nvSpPr>
          <p:cNvPr id="122909" name="Ondertitel 2">
            <a:extLst>
              <a:ext uri="{FF2B5EF4-FFF2-40B4-BE49-F238E27FC236}">
                <a16:creationId xmlns:a16="http://schemas.microsoft.com/office/drawing/2014/main" id="{6222D787-CC34-5F4F-B704-FA6250E8CD93}"/>
              </a:ext>
            </a:extLst>
          </p:cNvPr>
          <p:cNvSpPr txBox="1">
            <a:spLocks noChangeArrowheads="1"/>
          </p:cNvSpPr>
          <p:nvPr/>
        </p:nvSpPr>
        <p:spPr bwMode="auto">
          <a:xfrm>
            <a:off x="9196388" y="2508250"/>
            <a:ext cx="8159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300" b="1">
                <a:solidFill>
                  <a:schemeClr val="bg1"/>
                </a:solidFill>
              </a:rPr>
              <a:t>MT90 Orca</a:t>
            </a:r>
            <a:endParaRPr lang="nl-NL" altLang="zh-CN" sz="1300">
              <a:solidFill>
                <a:srgbClr val="203664"/>
              </a:solidFill>
              <a:ea typeface="Open Sans" panose="020B0606030504020204" pitchFamily="34" charset="0"/>
              <a:cs typeface="Calibri" panose="020F0502020204030204" pitchFamily="34" charset="0"/>
            </a:endParaRPr>
          </a:p>
        </p:txBody>
      </p:sp>
      <p:sp>
        <p:nvSpPr>
          <p:cNvPr id="42" name="Afgeronde rechthoek 41">
            <a:extLst>
              <a:ext uri="{FF2B5EF4-FFF2-40B4-BE49-F238E27FC236}">
                <a16:creationId xmlns:a16="http://schemas.microsoft.com/office/drawing/2014/main" id="{DEC0EBDD-7DAB-7645-85BD-6056A6EAF63A}"/>
              </a:ext>
            </a:extLst>
          </p:cNvPr>
          <p:cNvSpPr>
            <a:spLocks noChangeAspect="1"/>
          </p:cNvSpPr>
          <p:nvPr/>
        </p:nvSpPr>
        <p:spPr>
          <a:xfrm>
            <a:off x="3517900" y="5605463"/>
            <a:ext cx="336550" cy="334962"/>
          </a:xfrm>
          <a:prstGeom prst="roundRect">
            <a:avLst/>
          </a:prstGeom>
          <a:blipFill dpi="0" rotWithShape="1">
            <a:blip r:embed="rId7"/>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  </a:t>
            </a:r>
          </a:p>
        </p:txBody>
      </p:sp>
      <p:sp>
        <p:nvSpPr>
          <p:cNvPr id="43" name="Afgeronde rechthoek 42">
            <a:extLst>
              <a:ext uri="{FF2B5EF4-FFF2-40B4-BE49-F238E27FC236}">
                <a16:creationId xmlns:a16="http://schemas.microsoft.com/office/drawing/2014/main" id="{BFE0210F-FFD6-DF48-B14C-29024E1ED085}"/>
              </a:ext>
            </a:extLst>
          </p:cNvPr>
          <p:cNvSpPr>
            <a:spLocks noChangeAspect="1"/>
          </p:cNvSpPr>
          <p:nvPr/>
        </p:nvSpPr>
        <p:spPr>
          <a:xfrm>
            <a:off x="4340225" y="5218113"/>
            <a:ext cx="334963" cy="334962"/>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  </a:t>
            </a:r>
          </a:p>
        </p:txBody>
      </p:sp>
      <p:sp>
        <p:nvSpPr>
          <p:cNvPr id="44" name="Afgeronde rechthoek 43">
            <a:extLst>
              <a:ext uri="{FF2B5EF4-FFF2-40B4-BE49-F238E27FC236}">
                <a16:creationId xmlns:a16="http://schemas.microsoft.com/office/drawing/2014/main" id="{4CF97FFA-B869-6640-BA3A-0AEA9FE514FE}"/>
              </a:ext>
            </a:extLst>
          </p:cNvPr>
          <p:cNvSpPr>
            <a:spLocks noChangeAspect="1"/>
          </p:cNvSpPr>
          <p:nvPr/>
        </p:nvSpPr>
        <p:spPr>
          <a:xfrm>
            <a:off x="5153025" y="4830763"/>
            <a:ext cx="334963" cy="334962"/>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  </a:t>
            </a:r>
          </a:p>
        </p:txBody>
      </p:sp>
      <p:sp>
        <p:nvSpPr>
          <p:cNvPr id="45" name="Afgeronde rechthoek 44">
            <a:extLst>
              <a:ext uri="{FF2B5EF4-FFF2-40B4-BE49-F238E27FC236}">
                <a16:creationId xmlns:a16="http://schemas.microsoft.com/office/drawing/2014/main" id="{BC0888D5-C3E0-C14B-B88F-B88E3F7511DB}"/>
              </a:ext>
            </a:extLst>
          </p:cNvPr>
          <p:cNvSpPr>
            <a:spLocks noChangeAspect="1"/>
          </p:cNvSpPr>
          <p:nvPr/>
        </p:nvSpPr>
        <p:spPr>
          <a:xfrm>
            <a:off x="5969000" y="4443413"/>
            <a:ext cx="334963" cy="333375"/>
          </a:xfrm>
          <a:prstGeom prst="roundRect">
            <a:avLst/>
          </a:prstGeom>
          <a:blipFill dpi="0" rotWithShape="1">
            <a:blip r:embed="rId7"/>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  </a:t>
            </a:r>
          </a:p>
        </p:txBody>
      </p:sp>
      <p:sp>
        <p:nvSpPr>
          <p:cNvPr id="46" name="Afgeronde rechthoek 45">
            <a:extLst>
              <a:ext uri="{FF2B5EF4-FFF2-40B4-BE49-F238E27FC236}">
                <a16:creationId xmlns:a16="http://schemas.microsoft.com/office/drawing/2014/main" id="{B8CA2AE4-F324-5B41-B29A-48BF2BB2F2B9}"/>
              </a:ext>
            </a:extLst>
          </p:cNvPr>
          <p:cNvSpPr>
            <a:spLocks noChangeAspect="1"/>
          </p:cNvSpPr>
          <p:nvPr/>
        </p:nvSpPr>
        <p:spPr>
          <a:xfrm>
            <a:off x="6786563" y="4054475"/>
            <a:ext cx="336550" cy="334963"/>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  </a:t>
            </a:r>
          </a:p>
        </p:txBody>
      </p:sp>
      <p:sp>
        <p:nvSpPr>
          <p:cNvPr id="47" name="Afgeronde rechthoek 46">
            <a:extLst>
              <a:ext uri="{FF2B5EF4-FFF2-40B4-BE49-F238E27FC236}">
                <a16:creationId xmlns:a16="http://schemas.microsoft.com/office/drawing/2014/main" id="{94FD47C5-CC7B-3D49-8100-A76A0DF2C3B3}"/>
              </a:ext>
            </a:extLst>
          </p:cNvPr>
          <p:cNvSpPr>
            <a:spLocks noChangeAspect="1"/>
          </p:cNvSpPr>
          <p:nvPr/>
        </p:nvSpPr>
        <p:spPr>
          <a:xfrm>
            <a:off x="7604125" y="3667125"/>
            <a:ext cx="334963" cy="334963"/>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  </a:t>
            </a:r>
          </a:p>
        </p:txBody>
      </p:sp>
      <p:sp>
        <p:nvSpPr>
          <p:cNvPr id="48" name="Afgeronde rechthoek 47">
            <a:extLst>
              <a:ext uri="{FF2B5EF4-FFF2-40B4-BE49-F238E27FC236}">
                <a16:creationId xmlns:a16="http://schemas.microsoft.com/office/drawing/2014/main" id="{530B0070-E864-B248-9E91-FC5F3167D31A}"/>
              </a:ext>
            </a:extLst>
          </p:cNvPr>
          <p:cNvSpPr>
            <a:spLocks noChangeAspect="1"/>
          </p:cNvSpPr>
          <p:nvPr/>
        </p:nvSpPr>
        <p:spPr>
          <a:xfrm>
            <a:off x="8429625" y="3279775"/>
            <a:ext cx="334963" cy="334963"/>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  </a:t>
            </a:r>
          </a:p>
        </p:txBody>
      </p:sp>
      <p:sp>
        <p:nvSpPr>
          <p:cNvPr id="49" name="Afgeronde rechthoek 48">
            <a:extLst>
              <a:ext uri="{FF2B5EF4-FFF2-40B4-BE49-F238E27FC236}">
                <a16:creationId xmlns:a16="http://schemas.microsoft.com/office/drawing/2014/main" id="{2F230E22-93E6-B74D-AC6F-8B78E4A591FE}"/>
              </a:ext>
            </a:extLst>
          </p:cNvPr>
          <p:cNvSpPr>
            <a:spLocks noChangeAspect="1"/>
          </p:cNvSpPr>
          <p:nvPr/>
        </p:nvSpPr>
        <p:spPr>
          <a:xfrm>
            <a:off x="9236075" y="2892425"/>
            <a:ext cx="336550" cy="334963"/>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  </a:t>
            </a:r>
          </a:p>
        </p:txBody>
      </p:sp>
      <p:sp>
        <p:nvSpPr>
          <p:cNvPr id="50" name="Afgeronde rechthoek 49">
            <a:extLst>
              <a:ext uri="{FF2B5EF4-FFF2-40B4-BE49-F238E27FC236}">
                <a16:creationId xmlns:a16="http://schemas.microsoft.com/office/drawing/2014/main" id="{F76B5D66-2720-9548-BC14-9FE4BF4C2FE9}"/>
              </a:ext>
            </a:extLst>
          </p:cNvPr>
          <p:cNvSpPr>
            <a:spLocks noChangeAspect="1"/>
          </p:cNvSpPr>
          <p:nvPr/>
        </p:nvSpPr>
        <p:spPr>
          <a:xfrm>
            <a:off x="10053638" y="2505075"/>
            <a:ext cx="334962" cy="334963"/>
          </a:xfrm>
          <a:prstGeom prst="roundRect">
            <a:avLst/>
          </a:prstGeom>
          <a:blipFill dpi="0" rotWithShape="1">
            <a:blip r:embed="rId8"/>
            <a:srcRect/>
            <a:stretch>
              <a:fillRect/>
            </a:stretch>
          </a:blipFill>
          <a:ln>
            <a:solidFill>
              <a:srgbClr val="2036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  </a:t>
            </a:r>
          </a:p>
        </p:txBody>
      </p:sp>
      <p:pic>
        <p:nvPicPr>
          <p:cNvPr id="51" name="image246.png">
            <a:extLst>
              <a:ext uri="{FF2B5EF4-FFF2-40B4-BE49-F238E27FC236}">
                <a16:creationId xmlns:a16="http://schemas.microsoft.com/office/drawing/2014/main" id="{3B3193D3-ED70-694E-BEB4-E715B20E5812}"/>
              </a:ext>
            </a:extLst>
          </p:cNvPr>
          <p:cNvPicPr>
            <a:picLocks noChangeAspect="1"/>
          </p:cNvPicPr>
          <p:nvPr/>
        </p:nvPicPr>
        <p:blipFill>
          <a:blip r:embed="rId9"/>
          <a:stretch>
            <a:fillRect/>
          </a:stretch>
        </p:blipFill>
        <p:spPr>
          <a:xfrm>
            <a:off x="3700463" y="4443413"/>
            <a:ext cx="396875" cy="725487"/>
          </a:xfrm>
          <a:prstGeom prst="rect">
            <a:avLst/>
          </a:prstGeom>
          <a:ln w="12700">
            <a:miter lim="400000"/>
          </a:ln>
          <a:effectLst>
            <a:outerShdw blurRad="76200" dir="18900000" sy="23000" kx="-1200000" algn="bl" rotWithShape="0">
              <a:prstClr val="black">
                <a:alpha val="20000"/>
              </a:prstClr>
            </a:outerShdw>
          </a:effectLst>
        </p:spPr>
      </p:pic>
      <p:pic>
        <p:nvPicPr>
          <p:cNvPr id="53" name="image253.png">
            <a:extLst>
              <a:ext uri="{FF2B5EF4-FFF2-40B4-BE49-F238E27FC236}">
                <a16:creationId xmlns:a16="http://schemas.microsoft.com/office/drawing/2014/main" id="{AF83BE24-F7D5-A247-B45C-52FEF53C1916}"/>
              </a:ext>
            </a:extLst>
          </p:cNvPr>
          <p:cNvPicPr>
            <a:picLocks noChangeAspect="1"/>
          </p:cNvPicPr>
          <p:nvPr/>
        </p:nvPicPr>
        <p:blipFill rotWithShape="1">
          <a:blip r:embed="rId10"/>
          <a:srcRect b="12158"/>
          <a:stretch/>
        </p:blipFill>
        <p:spPr>
          <a:xfrm>
            <a:off x="6015038" y="3173413"/>
            <a:ext cx="688975" cy="828675"/>
          </a:xfrm>
          <a:prstGeom prst="rect">
            <a:avLst/>
          </a:prstGeom>
          <a:ln w="12700">
            <a:miter lim="400000"/>
          </a:ln>
          <a:effectLst>
            <a:outerShdw blurRad="76200" dir="18900000" sy="23000" kx="-1200000" algn="bl" rotWithShape="0">
              <a:prstClr val="black">
                <a:alpha val="20000"/>
              </a:prstClr>
            </a:outerShdw>
          </a:effectLst>
        </p:spPr>
      </p:pic>
      <p:pic>
        <p:nvPicPr>
          <p:cNvPr id="56" name="image268.png">
            <a:extLst>
              <a:ext uri="{FF2B5EF4-FFF2-40B4-BE49-F238E27FC236}">
                <a16:creationId xmlns:a16="http://schemas.microsoft.com/office/drawing/2014/main" id="{170BFE6A-4162-8245-8AF3-AD741BB8C07A}"/>
              </a:ext>
            </a:extLst>
          </p:cNvPr>
          <p:cNvPicPr>
            <a:picLocks noChangeAspect="1"/>
          </p:cNvPicPr>
          <p:nvPr/>
        </p:nvPicPr>
        <p:blipFill rotWithShape="1">
          <a:blip r:embed="rId11"/>
          <a:srcRect b="3650"/>
          <a:stretch/>
        </p:blipFill>
        <p:spPr>
          <a:xfrm>
            <a:off x="7813675" y="2397125"/>
            <a:ext cx="379413" cy="828675"/>
          </a:xfrm>
          <a:prstGeom prst="rect">
            <a:avLst/>
          </a:prstGeom>
          <a:ln w="12700">
            <a:miter lim="400000"/>
          </a:ln>
          <a:effectLst>
            <a:outerShdw blurRad="76200" dir="18900000" sy="23000" kx="-1200000" algn="bl" rotWithShape="0">
              <a:prstClr val="black">
                <a:alpha val="20000"/>
              </a:prstClr>
            </a:outerShdw>
          </a:effectLst>
        </p:spPr>
      </p:pic>
      <p:pic>
        <p:nvPicPr>
          <p:cNvPr id="122922" name="Picture 2">
            <a:extLst>
              <a:ext uri="{FF2B5EF4-FFF2-40B4-BE49-F238E27FC236}">
                <a16:creationId xmlns:a16="http://schemas.microsoft.com/office/drawing/2014/main" id="{EFEFBDBB-810C-0E4E-9864-EEE060CAC4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29625" y="1997075"/>
            <a:ext cx="98425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Afbeelding 13">
            <a:extLst>
              <a:ext uri="{FF2B5EF4-FFF2-40B4-BE49-F238E27FC236}">
                <a16:creationId xmlns:a16="http://schemas.microsoft.com/office/drawing/2014/main" id="{B028EEF9-B214-E441-85B6-4ECBCFC4F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0494"/>
          <a:stretch>
            <a:fillRect/>
          </a:stretch>
        </p:blipFill>
        <p:spPr bwMode="auto">
          <a:xfrm rot="5400000">
            <a:off x="2667000" y="-2667000"/>
            <a:ext cx="685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Tijdelijke aanduiding voor voettekst 4">
            <a:extLst>
              <a:ext uri="{FF2B5EF4-FFF2-40B4-BE49-F238E27FC236}">
                <a16:creationId xmlns:a16="http://schemas.microsoft.com/office/drawing/2014/main" id="{0D5BD00F-E9F4-E544-ABD1-ADBBD6834EE8}"/>
              </a:ext>
            </a:extLst>
          </p:cNvPr>
          <p:cNvSpPr txBox="1">
            <a:spLocks noChangeArrowheads="1"/>
          </p:cNvSpPr>
          <p:nvPr/>
        </p:nvSpPr>
        <p:spPr bwMode="auto">
          <a:xfrm>
            <a:off x="2451100" y="2678113"/>
            <a:ext cx="97409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nl-NL" altLang="en-US" sz="5000" b="1">
                <a:solidFill>
                  <a:schemeClr val="bg1"/>
                </a:solidFill>
                <a:latin typeface="Lato" panose="020F0502020204030203" pitchFamily="34" charset="0"/>
              </a:rPr>
              <a:t>Success</a:t>
            </a:r>
            <a:br>
              <a:rPr lang="nl-NL" altLang="en-US" sz="5000" b="1">
                <a:solidFill>
                  <a:schemeClr val="bg1"/>
                </a:solidFill>
                <a:latin typeface="Lato" panose="020F0502020204030203" pitchFamily="34" charset="0"/>
              </a:rPr>
            </a:br>
            <a:r>
              <a:rPr lang="nl-NL" altLang="en-US" sz="5000">
                <a:solidFill>
                  <a:schemeClr val="bg1"/>
                </a:solidFill>
                <a:latin typeface="Lato" panose="020F0502020204030203" pitchFamily="34" charset="0"/>
              </a:rPr>
              <a:t>Stories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9D33ED11-1457-7D4A-A03B-212EC03F1F45}"/>
              </a:ext>
            </a:extLst>
          </p:cNvPr>
          <p:cNvSpPr/>
          <p:nvPr/>
        </p:nvSpPr>
        <p:spPr>
          <a:xfrm>
            <a:off x="3494088" y="3741738"/>
            <a:ext cx="2520950" cy="9461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4930" name="Afbeelding 6">
            <a:extLst>
              <a:ext uri="{FF2B5EF4-FFF2-40B4-BE49-F238E27FC236}">
                <a16:creationId xmlns:a16="http://schemas.microsoft.com/office/drawing/2014/main" id="{4526558C-566D-9B4A-837E-CB0C16CE8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61" t="8319"/>
          <a:stretch>
            <a:fillRect/>
          </a:stretch>
        </p:blipFill>
        <p:spPr bwMode="auto">
          <a:xfrm>
            <a:off x="3497263" y="2043113"/>
            <a:ext cx="2517775"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image76.jpeg">
            <a:extLst>
              <a:ext uri="{FF2B5EF4-FFF2-40B4-BE49-F238E27FC236}">
                <a16:creationId xmlns:a16="http://schemas.microsoft.com/office/drawing/2014/main" id="{40205E71-B8A7-274A-91C5-DDE37541F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8288" y="2041525"/>
            <a:ext cx="2519362"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2" name="Rechthoek 21">
            <a:extLst>
              <a:ext uri="{FF2B5EF4-FFF2-40B4-BE49-F238E27FC236}">
                <a16:creationId xmlns:a16="http://schemas.microsoft.com/office/drawing/2014/main" id="{23533D2E-9491-6846-AE24-1DEAEF4F9307}"/>
              </a:ext>
            </a:extLst>
          </p:cNvPr>
          <p:cNvSpPr/>
          <p:nvPr/>
        </p:nvSpPr>
        <p:spPr>
          <a:xfrm>
            <a:off x="6618288" y="3743325"/>
            <a:ext cx="2519362" cy="944563"/>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Rechthoek 23">
            <a:extLst>
              <a:ext uri="{FF2B5EF4-FFF2-40B4-BE49-F238E27FC236}">
                <a16:creationId xmlns:a16="http://schemas.microsoft.com/office/drawing/2014/main" id="{86F4FC40-EE80-924A-A4F9-099225A8B00C}"/>
              </a:ext>
            </a:extLst>
          </p:cNvPr>
          <p:cNvSpPr/>
          <p:nvPr/>
        </p:nvSpPr>
        <p:spPr>
          <a:xfrm>
            <a:off x="369888" y="3746500"/>
            <a:ext cx="2519362" cy="941388"/>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Rechthoek 17">
            <a:extLst>
              <a:ext uri="{FF2B5EF4-FFF2-40B4-BE49-F238E27FC236}">
                <a16:creationId xmlns:a16="http://schemas.microsoft.com/office/drawing/2014/main" id="{82B3AF84-6242-8F4B-839E-2798C9D0D966}"/>
              </a:ext>
            </a:extLst>
          </p:cNvPr>
          <p:cNvSpPr/>
          <p:nvPr/>
        </p:nvSpPr>
        <p:spPr>
          <a:xfrm>
            <a:off x="3494088" y="4689475"/>
            <a:ext cx="2520950" cy="9398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 name="Rechthoek 18">
            <a:extLst>
              <a:ext uri="{FF2B5EF4-FFF2-40B4-BE49-F238E27FC236}">
                <a16:creationId xmlns:a16="http://schemas.microsoft.com/office/drawing/2014/main" id="{57F70BCB-2D1B-1845-BF78-5B335283DF5A}"/>
              </a:ext>
            </a:extLst>
          </p:cNvPr>
          <p:cNvSpPr/>
          <p:nvPr/>
        </p:nvSpPr>
        <p:spPr>
          <a:xfrm>
            <a:off x="6618288" y="4689475"/>
            <a:ext cx="2519362" cy="9398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Rechthoek 1">
            <a:extLst>
              <a:ext uri="{FF2B5EF4-FFF2-40B4-BE49-F238E27FC236}">
                <a16:creationId xmlns:a16="http://schemas.microsoft.com/office/drawing/2014/main" id="{5BA071C1-67E2-D64A-8CEA-618E567DBC84}"/>
              </a:ext>
            </a:extLst>
          </p:cNvPr>
          <p:cNvSpPr/>
          <p:nvPr/>
        </p:nvSpPr>
        <p:spPr>
          <a:xfrm>
            <a:off x="369888" y="4689475"/>
            <a:ext cx="2519362" cy="9398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4937" name="Ondertitel 2">
            <a:extLst>
              <a:ext uri="{FF2B5EF4-FFF2-40B4-BE49-F238E27FC236}">
                <a16:creationId xmlns:a16="http://schemas.microsoft.com/office/drawing/2014/main" id="{6FB9EEF0-CE3C-0A45-BA6E-AFE9DDA7CE70}"/>
              </a:ext>
            </a:extLst>
          </p:cNvPr>
          <p:cNvSpPr>
            <a:spLocks noGrp="1" noChangeArrowheads="1"/>
          </p:cNvSpPr>
          <p:nvPr>
            <p:ph type="subTitle" idx="1"/>
          </p:nvPr>
        </p:nvSpPr>
        <p:spPr>
          <a:xfrm>
            <a:off x="1377950" y="3746500"/>
            <a:ext cx="1511300" cy="939800"/>
          </a:xfrm>
        </p:spPr>
        <p:txBody>
          <a:bodyPr anchor="ctr"/>
          <a:lstStyle/>
          <a:p>
            <a:pPr algn="ctr">
              <a:tabLst>
                <a:tab pos="358775" algn="l"/>
              </a:tabLst>
            </a:pPr>
            <a:r>
              <a:rPr lang="en-US" altLang="nl-NL" sz="1800" b="1">
                <a:solidFill>
                  <a:schemeClr val="bg1"/>
                </a:solidFill>
              </a:rPr>
              <a:t>Membership management</a:t>
            </a:r>
            <a:endParaRPr lang="nl-NL" altLang="zh-CN" sz="1800">
              <a:solidFill>
                <a:srgbClr val="203664"/>
              </a:solidFill>
              <a:ea typeface="Open Sans" panose="020B0606030504020204" pitchFamily="34" charset="0"/>
              <a:cs typeface="Calibri" panose="020F0502020204030204" pitchFamily="34" charset="0"/>
            </a:endParaRPr>
          </a:p>
        </p:txBody>
      </p:sp>
      <p:sp>
        <p:nvSpPr>
          <p:cNvPr id="124938" name="Tijdelijke aanduiding voor voettekst 4">
            <a:extLst>
              <a:ext uri="{FF2B5EF4-FFF2-40B4-BE49-F238E27FC236}">
                <a16:creationId xmlns:a16="http://schemas.microsoft.com/office/drawing/2014/main" id="{E5D8E6C4-9E0F-BC40-85CA-5AAA495CB22E}"/>
              </a:ext>
            </a:extLst>
          </p:cNvPr>
          <p:cNvSpPr txBox="1">
            <a:spLocks noChangeArrowheads="1"/>
          </p:cNvSpPr>
          <p:nvPr/>
        </p:nvSpPr>
        <p:spPr bwMode="auto">
          <a:xfrm>
            <a:off x="7764463" y="854075"/>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Succes stories: retail</a:t>
            </a:r>
            <a:endParaRPr lang="en-GB" altLang="nl-NL" sz="1800" b="1">
              <a:solidFill>
                <a:schemeClr val="bg1"/>
              </a:solidFill>
            </a:endParaRPr>
          </a:p>
        </p:txBody>
      </p:sp>
      <p:sp>
        <p:nvSpPr>
          <p:cNvPr id="124939" name="Ondertitel 2">
            <a:extLst>
              <a:ext uri="{FF2B5EF4-FFF2-40B4-BE49-F238E27FC236}">
                <a16:creationId xmlns:a16="http://schemas.microsoft.com/office/drawing/2014/main" id="{46B7FF78-16F1-3A47-9739-686EF5C5354C}"/>
              </a:ext>
            </a:extLst>
          </p:cNvPr>
          <p:cNvSpPr txBox="1">
            <a:spLocks noChangeArrowheads="1"/>
          </p:cNvSpPr>
          <p:nvPr/>
        </p:nvSpPr>
        <p:spPr bwMode="auto">
          <a:xfrm>
            <a:off x="369888" y="4687888"/>
            <a:ext cx="251301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nl-NL" altLang="zh-CN" sz="2000">
                <a:solidFill>
                  <a:srgbClr val="203664"/>
                </a:solidFill>
                <a:ea typeface="Open Sans" panose="020B0606030504020204" pitchFamily="34" charset="0"/>
                <a:cs typeface="Calibri" panose="020F0502020204030204" pitchFamily="34" charset="0"/>
              </a:rPr>
              <a:t>  2.000 PCS</a:t>
            </a:r>
            <a:br>
              <a:rPr lang="nl-NL" altLang="zh-CN" sz="2000">
                <a:solidFill>
                  <a:srgbClr val="203664"/>
                </a:solidFill>
                <a:ea typeface="Open Sans" panose="020B0606030504020204" pitchFamily="34" charset="0"/>
                <a:cs typeface="Calibri" panose="020F0502020204030204" pitchFamily="34" charset="0"/>
              </a:rPr>
            </a:br>
            <a:r>
              <a:rPr lang="nl-NL" altLang="zh-CN" sz="2000">
                <a:solidFill>
                  <a:srgbClr val="203664"/>
                </a:solidFill>
                <a:ea typeface="Open Sans" panose="020B0606030504020204" pitchFamily="34" charset="0"/>
                <a:cs typeface="Calibri" panose="020F0502020204030204" pitchFamily="34" charset="0"/>
              </a:rPr>
              <a:t>  BS80 Scanners</a:t>
            </a:r>
          </a:p>
        </p:txBody>
      </p:sp>
      <p:sp>
        <p:nvSpPr>
          <p:cNvPr id="124940" name="Ondertitel 2">
            <a:extLst>
              <a:ext uri="{FF2B5EF4-FFF2-40B4-BE49-F238E27FC236}">
                <a16:creationId xmlns:a16="http://schemas.microsoft.com/office/drawing/2014/main" id="{6106A429-FCEB-B043-8004-48C70EBE93CB}"/>
              </a:ext>
            </a:extLst>
          </p:cNvPr>
          <p:cNvSpPr txBox="1">
            <a:spLocks noChangeArrowheads="1"/>
          </p:cNvSpPr>
          <p:nvPr/>
        </p:nvSpPr>
        <p:spPr bwMode="auto">
          <a:xfrm>
            <a:off x="4529138" y="3741738"/>
            <a:ext cx="14747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800" b="1">
                <a:solidFill>
                  <a:schemeClr val="bg1"/>
                </a:solidFill>
              </a:rPr>
              <a:t>Used at </a:t>
            </a:r>
            <a:br>
              <a:rPr lang="en-US" altLang="nl-NL" sz="1800" b="1">
                <a:solidFill>
                  <a:schemeClr val="bg1"/>
                </a:solidFill>
              </a:rPr>
            </a:br>
            <a:r>
              <a:rPr lang="en-US" altLang="nl-NL" sz="1800" b="1">
                <a:solidFill>
                  <a:schemeClr val="bg1"/>
                </a:solidFill>
              </a:rPr>
              <a:t>cash register</a:t>
            </a:r>
            <a:endParaRPr lang="nl-NL" altLang="zh-CN" sz="1800">
              <a:solidFill>
                <a:srgbClr val="203664"/>
              </a:solidFill>
              <a:ea typeface="Open Sans" panose="020B0606030504020204" pitchFamily="34" charset="0"/>
              <a:cs typeface="Calibri" panose="020F0502020204030204" pitchFamily="34" charset="0"/>
            </a:endParaRPr>
          </a:p>
        </p:txBody>
      </p:sp>
      <p:sp>
        <p:nvSpPr>
          <p:cNvPr id="124941" name="Ondertitel 2">
            <a:extLst>
              <a:ext uri="{FF2B5EF4-FFF2-40B4-BE49-F238E27FC236}">
                <a16:creationId xmlns:a16="http://schemas.microsoft.com/office/drawing/2014/main" id="{C757EDFC-001A-CD4D-97EC-C8D3F27280FC}"/>
              </a:ext>
            </a:extLst>
          </p:cNvPr>
          <p:cNvSpPr txBox="1">
            <a:spLocks noChangeArrowheads="1"/>
          </p:cNvSpPr>
          <p:nvPr/>
        </p:nvSpPr>
        <p:spPr bwMode="auto">
          <a:xfrm>
            <a:off x="3494088" y="4687888"/>
            <a:ext cx="250348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nl-NL" altLang="zh-CN" sz="2000">
                <a:solidFill>
                  <a:srgbClr val="203664"/>
                </a:solidFill>
                <a:ea typeface="Open Sans" panose="020B0606030504020204" pitchFamily="34" charset="0"/>
                <a:cs typeface="Calibri" panose="020F0502020204030204" pitchFamily="34" charset="0"/>
              </a:rPr>
              <a:t>  2.500 PCS (ongoing)</a:t>
            </a:r>
            <a:br>
              <a:rPr lang="nl-NL" altLang="zh-CN" sz="2000">
                <a:solidFill>
                  <a:srgbClr val="203664"/>
                </a:solidFill>
                <a:ea typeface="Open Sans" panose="020B0606030504020204" pitchFamily="34" charset="0"/>
                <a:cs typeface="Calibri" panose="020F0502020204030204" pitchFamily="34" charset="0"/>
              </a:rPr>
            </a:br>
            <a:r>
              <a:rPr lang="nl-NL" altLang="zh-CN" sz="2000">
                <a:solidFill>
                  <a:srgbClr val="203664"/>
                </a:solidFill>
                <a:ea typeface="Open Sans" panose="020B0606030504020204" pitchFamily="34" charset="0"/>
                <a:cs typeface="Calibri" panose="020F0502020204030204" pitchFamily="34" charset="0"/>
              </a:rPr>
              <a:t>  BS80 Scanners</a:t>
            </a:r>
          </a:p>
        </p:txBody>
      </p:sp>
      <p:sp>
        <p:nvSpPr>
          <p:cNvPr id="124942" name="Ondertitel 2">
            <a:extLst>
              <a:ext uri="{FF2B5EF4-FFF2-40B4-BE49-F238E27FC236}">
                <a16:creationId xmlns:a16="http://schemas.microsoft.com/office/drawing/2014/main" id="{3556D56E-EC6B-DE44-9012-2C26748AEE5A}"/>
              </a:ext>
            </a:extLst>
          </p:cNvPr>
          <p:cNvSpPr txBox="1">
            <a:spLocks noChangeArrowheads="1"/>
          </p:cNvSpPr>
          <p:nvPr/>
        </p:nvSpPr>
        <p:spPr bwMode="auto">
          <a:xfrm>
            <a:off x="7620000" y="3743325"/>
            <a:ext cx="15176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800" b="1">
                <a:solidFill>
                  <a:schemeClr val="bg1"/>
                </a:solidFill>
              </a:rPr>
              <a:t>Distributor</a:t>
            </a:r>
            <a:br>
              <a:rPr lang="en-US" altLang="nl-NL" sz="1800" b="1">
                <a:solidFill>
                  <a:schemeClr val="bg1"/>
                </a:solidFill>
              </a:rPr>
            </a:br>
            <a:r>
              <a:rPr lang="en-US" altLang="nl-NL" sz="1800" b="1">
                <a:solidFill>
                  <a:schemeClr val="bg1"/>
                </a:solidFill>
              </a:rPr>
              <a:t>management</a:t>
            </a:r>
            <a:endParaRPr lang="nl-NL" altLang="zh-CN" sz="1800">
              <a:solidFill>
                <a:srgbClr val="203664"/>
              </a:solidFill>
              <a:ea typeface="Open Sans" panose="020B0606030504020204" pitchFamily="34" charset="0"/>
              <a:cs typeface="Calibri" panose="020F0502020204030204" pitchFamily="34" charset="0"/>
            </a:endParaRPr>
          </a:p>
        </p:txBody>
      </p:sp>
      <p:sp>
        <p:nvSpPr>
          <p:cNvPr id="124943" name="Ondertitel 2">
            <a:extLst>
              <a:ext uri="{FF2B5EF4-FFF2-40B4-BE49-F238E27FC236}">
                <a16:creationId xmlns:a16="http://schemas.microsoft.com/office/drawing/2014/main" id="{89563A37-1896-CC4D-97C3-20479AA9E85A}"/>
              </a:ext>
            </a:extLst>
          </p:cNvPr>
          <p:cNvSpPr txBox="1">
            <a:spLocks noChangeArrowheads="1"/>
          </p:cNvSpPr>
          <p:nvPr/>
        </p:nvSpPr>
        <p:spPr bwMode="auto">
          <a:xfrm>
            <a:off x="6610350" y="4687888"/>
            <a:ext cx="25209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nl-NL" altLang="zh-CN" sz="2000">
                <a:solidFill>
                  <a:srgbClr val="203664"/>
                </a:solidFill>
                <a:ea typeface="Open Sans" panose="020B0606030504020204" pitchFamily="34" charset="0"/>
                <a:cs typeface="Calibri" panose="020F0502020204030204" pitchFamily="34" charset="0"/>
              </a:rPr>
              <a:t>  2.000 PCS</a:t>
            </a:r>
            <a:br>
              <a:rPr lang="nl-NL" altLang="zh-CN" sz="2000">
                <a:solidFill>
                  <a:srgbClr val="203664"/>
                </a:solidFill>
                <a:ea typeface="Open Sans" panose="020B0606030504020204" pitchFamily="34" charset="0"/>
                <a:cs typeface="Calibri" panose="020F0502020204030204" pitchFamily="34" charset="0"/>
              </a:rPr>
            </a:br>
            <a:r>
              <a:rPr lang="nl-NL" altLang="zh-CN" sz="2000">
                <a:solidFill>
                  <a:srgbClr val="203664"/>
                </a:solidFill>
                <a:ea typeface="Open Sans" panose="020B0606030504020204" pitchFamily="34" charset="0"/>
                <a:cs typeface="Calibri" panose="020F0502020204030204" pitchFamily="34" charset="0"/>
              </a:rPr>
              <a:t>  PT980</a:t>
            </a:r>
          </a:p>
        </p:txBody>
      </p:sp>
      <p:pic>
        <p:nvPicPr>
          <p:cNvPr id="124944" name="image270.png">
            <a:extLst>
              <a:ext uri="{FF2B5EF4-FFF2-40B4-BE49-F238E27FC236}">
                <a16:creationId xmlns:a16="http://schemas.microsoft.com/office/drawing/2014/main" id="{55A6AFB6-A3B5-A246-A766-B2F6DAD8E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88" y="3746500"/>
            <a:ext cx="1008062"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4945" name="Afbeelding 3">
            <a:extLst>
              <a:ext uri="{FF2B5EF4-FFF2-40B4-BE49-F238E27FC236}">
                <a16:creationId xmlns:a16="http://schemas.microsoft.com/office/drawing/2014/main" id="{AE13B9AD-AB44-CE4C-985C-65A74337F5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381" t="18942" r="18056" b="23489"/>
          <a:stretch>
            <a:fillRect/>
          </a:stretch>
        </p:blipFill>
        <p:spPr bwMode="auto">
          <a:xfrm>
            <a:off x="2514600" y="4886325"/>
            <a:ext cx="142716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6" name="Afbeelding 34">
            <a:extLst>
              <a:ext uri="{FF2B5EF4-FFF2-40B4-BE49-F238E27FC236}">
                <a16:creationId xmlns:a16="http://schemas.microsoft.com/office/drawing/2014/main" id="{6D34D2B8-7BE3-7A40-A9C1-54E8A6BE1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381" t="18942" r="18056" b="23489"/>
          <a:stretch>
            <a:fillRect/>
          </a:stretch>
        </p:blipFill>
        <p:spPr bwMode="auto">
          <a:xfrm>
            <a:off x="5634038" y="4886325"/>
            <a:ext cx="1427162"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7" name="Afbeelding 5">
            <a:extLst>
              <a:ext uri="{FF2B5EF4-FFF2-40B4-BE49-F238E27FC236}">
                <a16:creationId xmlns:a16="http://schemas.microsoft.com/office/drawing/2014/main" id="{F069A3E7-37AE-B74E-8EBC-761B59B472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5845" t="15771" r="14017" b="17929"/>
          <a:stretch>
            <a:fillRect/>
          </a:stretch>
        </p:blipFill>
        <p:spPr bwMode="auto">
          <a:xfrm>
            <a:off x="8375650" y="4686300"/>
            <a:ext cx="176371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8" name="image78.jpeg">
            <a:extLst>
              <a:ext uri="{FF2B5EF4-FFF2-40B4-BE49-F238E27FC236}">
                <a16:creationId xmlns:a16="http://schemas.microsoft.com/office/drawing/2014/main" id="{1C2B535E-747C-2A46-A1F3-8C6B6AEEB8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888" y="2041525"/>
            <a:ext cx="1265237"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4949" name="image79.jpeg">
            <a:extLst>
              <a:ext uri="{FF2B5EF4-FFF2-40B4-BE49-F238E27FC236}">
                <a16:creationId xmlns:a16="http://schemas.microsoft.com/office/drawing/2014/main" id="{32255C75-E54E-0D4C-8D62-778F7DCC41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8775" y="2041525"/>
            <a:ext cx="1260475"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2" name="Ondertitel 2">
            <a:extLst>
              <a:ext uri="{FF2B5EF4-FFF2-40B4-BE49-F238E27FC236}">
                <a16:creationId xmlns:a16="http://schemas.microsoft.com/office/drawing/2014/main" id="{4EF881F4-B85E-4F41-9F31-0F0A123D4474}"/>
              </a:ext>
            </a:extLst>
          </p:cNvPr>
          <p:cNvSpPr txBox="1">
            <a:spLocks noChangeArrowheads="1"/>
          </p:cNvSpPr>
          <p:nvPr/>
        </p:nvSpPr>
        <p:spPr bwMode="auto">
          <a:xfrm>
            <a:off x="9726613" y="2041525"/>
            <a:ext cx="2127250" cy="4200525"/>
          </a:xfrm>
          <a:prstGeom prst="rect">
            <a:avLst/>
          </a:prstGeom>
          <a:solidFill>
            <a:srgbClr val="E3E3E3"/>
          </a:solidFill>
          <a:ln>
            <a:noFill/>
          </a:ln>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spcBef>
                <a:spcPts val="500"/>
              </a:spcBef>
              <a:buFont typeface="Arial" panose="020B0604020202020204" pitchFamily="34" charset="0"/>
              <a:buNone/>
              <a:defRPr/>
            </a:pPr>
            <a:r>
              <a:rPr lang="en-GB" altLang="zh-CN" sz="1750" b="1" dirty="0">
                <a:solidFill>
                  <a:srgbClr val="203664"/>
                </a:solidFill>
                <a:ea typeface="Open Sans" panose="020B0606030504020204" pitchFamily="34" charset="0"/>
                <a:cs typeface="Calibri" panose="020F0502020204030204" pitchFamily="34" charset="0"/>
              </a:rPr>
              <a:t>     Where to use</a:t>
            </a:r>
          </a:p>
          <a:p>
            <a:pPr marL="285750" indent="-285750" defTabSz="914400">
              <a:spcBef>
                <a:spcPts val="500"/>
              </a:spcBef>
              <a:defRPr/>
            </a:pPr>
            <a:r>
              <a:rPr lang="en-GB" altLang="zh-CN" sz="1750" dirty="0">
                <a:solidFill>
                  <a:srgbClr val="203664"/>
                </a:solidFill>
                <a:ea typeface="Open Sans" panose="020B0606030504020204" pitchFamily="34" charset="0"/>
                <a:cs typeface="Calibri" panose="020F0502020204030204" pitchFamily="34" charset="0"/>
              </a:rPr>
              <a:t>Warehouses &amp; distribution </a:t>
            </a:r>
            <a:r>
              <a:rPr lang="en-GB" altLang="zh-CN" sz="1750" dirty="0" err="1">
                <a:solidFill>
                  <a:srgbClr val="203664"/>
                </a:solidFill>
                <a:ea typeface="Open Sans" panose="020B0606030504020204" pitchFamily="34" charset="0"/>
                <a:cs typeface="Calibri" panose="020F0502020204030204" pitchFamily="34" charset="0"/>
              </a:rPr>
              <a:t>centers</a:t>
            </a:r>
            <a:endParaRPr lang="en-GB" altLang="zh-CN" sz="1750" dirty="0">
              <a:solidFill>
                <a:srgbClr val="203664"/>
              </a:solidFill>
              <a:ea typeface="Open Sans" panose="020B0606030504020204" pitchFamily="34" charset="0"/>
              <a:cs typeface="Calibri" panose="020F0502020204030204" pitchFamily="34" charset="0"/>
            </a:endParaRPr>
          </a:p>
          <a:p>
            <a:pPr marL="285750" indent="-285750" defTabSz="914400">
              <a:spcBef>
                <a:spcPts val="500"/>
              </a:spcBef>
              <a:defRPr/>
            </a:pPr>
            <a:r>
              <a:rPr lang="en-GB" altLang="zh-CN" sz="1750" dirty="0">
                <a:solidFill>
                  <a:srgbClr val="203664"/>
                </a:solidFill>
                <a:ea typeface="Open Sans" panose="020B0606030504020204" pitchFamily="34" charset="0"/>
                <a:cs typeface="Calibri" panose="020F0502020204030204" pitchFamily="34" charset="0"/>
              </a:rPr>
              <a:t>In-store demo management</a:t>
            </a:r>
            <a:br>
              <a:rPr lang="en-GB" altLang="zh-CN" sz="1750" b="1" dirty="0">
                <a:solidFill>
                  <a:srgbClr val="203664"/>
                </a:solidFill>
                <a:ea typeface="Open Sans" panose="020B0606030504020204" pitchFamily="34" charset="0"/>
                <a:cs typeface="Calibri" panose="020F0502020204030204" pitchFamily="34" charset="0"/>
              </a:rPr>
            </a:br>
            <a:r>
              <a:rPr lang="en-GB" altLang="zh-CN" sz="1750" b="1" dirty="0">
                <a:solidFill>
                  <a:srgbClr val="203664"/>
                </a:solidFill>
                <a:ea typeface="Open Sans" panose="020B0606030504020204" pitchFamily="34" charset="0"/>
                <a:cs typeface="Calibri" panose="020F0502020204030204" pitchFamily="34" charset="0"/>
              </a:rPr>
              <a:t>     </a:t>
            </a:r>
            <a:br>
              <a:rPr lang="en-GB" altLang="zh-CN" sz="1750" b="1" dirty="0">
                <a:solidFill>
                  <a:srgbClr val="203664"/>
                </a:solidFill>
                <a:ea typeface="Open Sans" panose="020B0606030504020204" pitchFamily="34" charset="0"/>
                <a:cs typeface="Calibri" panose="020F0502020204030204" pitchFamily="34" charset="0"/>
              </a:rPr>
            </a:br>
            <a:r>
              <a:rPr lang="en-GB" altLang="zh-CN" sz="1750" b="1" dirty="0">
                <a:solidFill>
                  <a:srgbClr val="203664"/>
                </a:solidFill>
                <a:ea typeface="Open Sans" panose="020B0606030504020204" pitchFamily="34" charset="0"/>
                <a:cs typeface="Calibri" panose="020F0502020204030204" pitchFamily="34" charset="0"/>
              </a:rPr>
              <a:t>Why Newland</a:t>
            </a:r>
          </a:p>
          <a:p>
            <a:pPr marL="285750" indent="-285750" defTabSz="914400">
              <a:spcBef>
                <a:spcPts val="500"/>
              </a:spcBef>
              <a:defRPr/>
            </a:pPr>
            <a:r>
              <a:rPr lang="en-GB" altLang="zh-CN" sz="1750" dirty="0">
                <a:solidFill>
                  <a:srgbClr val="203664"/>
                </a:solidFill>
                <a:ea typeface="Open Sans" panose="020B0606030504020204" pitchFamily="34" charset="0"/>
                <a:cs typeface="Calibri" panose="020F0502020204030204" pitchFamily="34" charset="0"/>
              </a:rPr>
              <a:t>Proved outstanding performance of reading 1D/2D barcodes.</a:t>
            </a:r>
          </a:p>
          <a:p>
            <a:pPr marL="285750" indent="-285750" defTabSz="914400">
              <a:spcBef>
                <a:spcPts val="500"/>
              </a:spcBef>
              <a:defRPr/>
            </a:pPr>
            <a:r>
              <a:rPr lang="en-GB" altLang="zh-CN" sz="1750" dirty="0">
                <a:solidFill>
                  <a:srgbClr val="203664"/>
                </a:solidFill>
                <a:ea typeface="Open Sans" panose="020B0606030504020204" pitchFamily="34" charset="0"/>
                <a:cs typeface="Calibri" panose="020F0502020204030204" pitchFamily="34" charset="0"/>
              </a:rPr>
              <a:t>Reliable wireless connectivity base on cutting-edge wireless technology</a:t>
            </a:r>
          </a:p>
        </p:txBody>
      </p:sp>
      <p:pic>
        <p:nvPicPr>
          <p:cNvPr id="124951" name="image271.png">
            <a:extLst>
              <a:ext uri="{FF2B5EF4-FFF2-40B4-BE49-F238E27FC236}">
                <a16:creationId xmlns:a16="http://schemas.microsoft.com/office/drawing/2014/main" id="{B2C91A0E-2E0F-EE4F-9F94-4D50378D1312}"/>
              </a:ext>
            </a:extLst>
          </p:cNvPr>
          <p:cNvPicPr>
            <a:picLocks noChangeAspect="1"/>
          </p:cNvPicPr>
          <p:nvPr/>
        </p:nvPicPr>
        <p:blipFill>
          <a:blip r:embed="rId9">
            <a:extLst>
              <a:ext uri="{28A0092B-C50C-407E-A947-70E740481C1C}">
                <a14:useLocalDpi xmlns:a14="http://schemas.microsoft.com/office/drawing/2010/main" val="0"/>
              </a:ext>
            </a:extLst>
          </a:blip>
          <a:srcRect l="5859" t="-9991" r="3947" b="-10371"/>
          <a:stretch>
            <a:fillRect/>
          </a:stretch>
        </p:blipFill>
        <p:spPr bwMode="auto">
          <a:xfrm>
            <a:off x="3495675" y="3746500"/>
            <a:ext cx="1020763" cy="939800"/>
          </a:xfrm>
          <a:prstGeom prst="rect">
            <a:avLst/>
          </a:prstGeom>
          <a:solidFill>
            <a:schemeClr val="bg1"/>
          </a:solidFill>
          <a:ln w="3175">
            <a:solidFill>
              <a:srgbClr val="00AA95"/>
            </a:solidFill>
            <a:miter lim="400000"/>
            <a:headEnd/>
            <a:tailEnd/>
          </a:ln>
        </p:spPr>
      </p:pic>
      <p:pic>
        <p:nvPicPr>
          <p:cNvPr id="124952" name="image77.jpeg">
            <a:extLst>
              <a:ext uri="{FF2B5EF4-FFF2-40B4-BE49-F238E27FC236}">
                <a16:creationId xmlns:a16="http://schemas.microsoft.com/office/drawing/2014/main" id="{9A528345-D719-F147-9019-EA96002A583F}"/>
              </a:ext>
            </a:extLst>
          </p:cNvPr>
          <p:cNvPicPr>
            <a:picLocks noChangeAspect="1"/>
          </p:cNvPicPr>
          <p:nvPr/>
        </p:nvPicPr>
        <p:blipFill>
          <a:blip r:embed="rId10">
            <a:extLst>
              <a:ext uri="{28A0092B-C50C-407E-A947-70E740481C1C}">
                <a14:useLocalDpi xmlns:a14="http://schemas.microsoft.com/office/drawing/2010/main" val="0"/>
              </a:ext>
            </a:extLst>
          </a:blip>
          <a:srcRect l="5794" t="-4111" r="2220" b="-9583"/>
          <a:stretch>
            <a:fillRect/>
          </a:stretch>
        </p:blipFill>
        <p:spPr bwMode="auto">
          <a:xfrm>
            <a:off x="6627813" y="3746500"/>
            <a:ext cx="1023937" cy="939800"/>
          </a:xfrm>
          <a:prstGeom prst="rect">
            <a:avLst/>
          </a:prstGeom>
          <a:solidFill>
            <a:schemeClr val="bg1"/>
          </a:solidFill>
          <a:ln w="3175">
            <a:solidFill>
              <a:srgbClr val="00AA95"/>
            </a:solidFill>
            <a:miter lim="4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Afbeelding 3">
            <a:extLst>
              <a:ext uri="{FF2B5EF4-FFF2-40B4-BE49-F238E27FC236}">
                <a16:creationId xmlns:a16="http://schemas.microsoft.com/office/drawing/2014/main" id="{0BA65649-71ED-7849-B4E7-12BB9E8F4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739" t="21986" r="2904" b="16656"/>
          <a:stretch>
            <a:fillRect/>
          </a:stretch>
        </p:blipFill>
        <p:spPr bwMode="auto">
          <a:xfrm>
            <a:off x="1106488" y="1924050"/>
            <a:ext cx="6807200"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Tijdelijke aanduiding voor voettekst 4">
            <a:extLst>
              <a:ext uri="{FF2B5EF4-FFF2-40B4-BE49-F238E27FC236}">
                <a16:creationId xmlns:a16="http://schemas.microsoft.com/office/drawing/2014/main" id="{AA67BEBF-8036-554D-999C-FB00F7CAE267}"/>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Succes stories: retail</a:t>
            </a:r>
            <a:endParaRPr lang="en-GB" altLang="nl-NL" sz="1800" b="1">
              <a:solidFill>
                <a:schemeClr val="bg1"/>
              </a:solidFill>
            </a:endParaRPr>
          </a:p>
        </p:txBody>
      </p:sp>
      <p:sp>
        <p:nvSpPr>
          <p:cNvPr id="125955" name="Ondertitel 2">
            <a:extLst>
              <a:ext uri="{FF2B5EF4-FFF2-40B4-BE49-F238E27FC236}">
                <a16:creationId xmlns:a16="http://schemas.microsoft.com/office/drawing/2014/main" id="{983134E4-FBB6-F54B-8772-48AAEAF19D48}"/>
              </a:ext>
            </a:extLst>
          </p:cNvPr>
          <p:cNvSpPr>
            <a:spLocks noGrp="1" noChangeArrowheads="1"/>
          </p:cNvSpPr>
          <p:nvPr>
            <p:ph type="subTitle" idx="1"/>
          </p:nvPr>
        </p:nvSpPr>
        <p:spPr>
          <a:xfrm>
            <a:off x="6480175" y="1924050"/>
            <a:ext cx="5399088" cy="3184525"/>
          </a:xfrm>
        </p:spPr>
        <p:txBody>
          <a:bodyPr/>
          <a:lstStyle/>
          <a:p>
            <a:pPr>
              <a:tabLst>
                <a:tab pos="358775" algn="l"/>
              </a:tabLst>
            </a:pPr>
            <a:r>
              <a:rPr lang="en-GB" altLang="nl-NL" sz="1800" b="1">
                <a:solidFill>
                  <a:srgbClr val="F59C00"/>
                </a:solidFill>
                <a:ea typeface="Open Sans" panose="020B0606030504020204" pitchFamily="34" charset="0"/>
                <a:cs typeface="Calibri" panose="020F0502020204030204" pitchFamily="34" charset="0"/>
                <a:sym typeface="Open Sans" panose="020B0606030504020204" pitchFamily="34" charset="0"/>
              </a:rPr>
              <a:t>Amount of products sold: 5.500 PCS.</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Application.</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solidFill>
                  <a:srgbClr val="203664"/>
                </a:solidFill>
                <a:ea typeface="Open Sans" panose="020B0606030504020204" pitchFamily="34" charset="0"/>
                <a:cs typeface="Calibri" panose="020F0502020204030204" pitchFamily="34" charset="0"/>
                <a:sym typeface="Open Sans" panose="020B0606030504020204" pitchFamily="34" charset="0"/>
              </a:rPr>
              <a:t>PayBack is a loyalty program. A customer collects payback-Points for every sale. A customer can easily collect Loyalty Points via a QR-Code generated by Payback App as well as pay goods without cash.</a:t>
            </a:r>
            <a:br>
              <a:rPr lang="en-GB" altLang="nl-NL" sz="1800">
                <a:ea typeface="Open Sans" panose="020B0606030504020204" pitchFamily="34" charset="0"/>
                <a:cs typeface="Calibri" panose="020F0502020204030204" pitchFamily="34" charset="0"/>
                <a:sym typeface="Open Sans" panose="020B0606030504020204" pitchFamily="34" charset="0"/>
              </a:rPr>
            </a:br>
            <a:br>
              <a:rPr lang="en-GB" altLang="nl-NL" sz="1800">
                <a:ea typeface="Open Sans" panose="020B0606030504020204" pitchFamily="34" charset="0"/>
                <a:cs typeface="Calibri" panose="020F0502020204030204" pitchFamily="34" charset="0"/>
                <a:sym typeface="Open Sans" panose="020B0606030504020204" pitchFamily="34" charset="0"/>
              </a:rPr>
            </a:br>
            <a:r>
              <a:rPr lang="en-GB" altLang="nl-NL" sz="1800" b="1">
                <a:ea typeface="Open Sans" panose="020B0606030504020204" pitchFamily="34" charset="0"/>
                <a:cs typeface="Calibri" panose="020F0502020204030204" pitchFamily="34" charset="0"/>
                <a:sym typeface="Open Sans" panose="020B0606030504020204" pitchFamily="34" charset="0"/>
              </a:rPr>
              <a:t>Why FM3050?</a:t>
            </a:r>
            <a:br>
              <a:rPr lang="en-GB"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GB" altLang="nl-NL" sz="1800">
                <a:ea typeface="Open Sans" panose="020B0606030504020204" pitchFamily="34" charset="0"/>
                <a:cs typeface="Calibri" panose="020F0502020204030204" pitchFamily="34" charset="0"/>
                <a:sym typeface="Open Sans" panose="020B0606030504020204" pitchFamily="34" charset="0"/>
              </a:rPr>
              <a:t>dm Drogeriemarkt choses FM305</a:t>
            </a:r>
            <a:r>
              <a:rPr lang="ru-RU" altLang="nl-NL" sz="1800">
                <a:ea typeface="Open Sans" panose="020B0606030504020204" pitchFamily="34" charset="0"/>
                <a:cs typeface="Calibri" panose="020F0502020204030204" pitchFamily="34" charset="0"/>
                <a:sym typeface="Open Sans" panose="020B0606030504020204" pitchFamily="34" charset="0"/>
              </a:rPr>
              <a:t>1</a:t>
            </a:r>
            <a:r>
              <a:rPr lang="en-GB" altLang="nl-NL" sz="1800">
                <a:ea typeface="Open Sans" panose="020B0606030504020204" pitchFamily="34" charset="0"/>
                <a:cs typeface="Calibri" panose="020F0502020204030204" pitchFamily="34" charset="0"/>
                <a:sym typeface="Open Sans" panose="020B0606030504020204" pitchFamily="34" charset="0"/>
              </a:rPr>
              <a:t> due to the fact, that the reading performance from smartphone was excellent at the offered price level. After a year in field we see less respectively only a small amount of RMAs.</a:t>
            </a:r>
          </a:p>
        </p:txBody>
      </p:sp>
      <p:pic>
        <p:nvPicPr>
          <p:cNvPr id="125956" name="image272.png">
            <a:extLst>
              <a:ext uri="{FF2B5EF4-FFF2-40B4-BE49-F238E27FC236}">
                <a16:creationId xmlns:a16="http://schemas.microsoft.com/office/drawing/2014/main" id="{5EF92EA7-C59F-9047-A204-B52A85685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5327650"/>
            <a:ext cx="126206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3" name="Rond diagonale hoek rechthoek 22">
            <a:extLst>
              <a:ext uri="{FF2B5EF4-FFF2-40B4-BE49-F238E27FC236}">
                <a16:creationId xmlns:a16="http://schemas.microsoft.com/office/drawing/2014/main" id="{B8F6C4F5-0D3D-314D-80A7-FB0CB95FE1A9}"/>
              </a:ext>
            </a:extLst>
          </p:cNvPr>
          <p:cNvSpPr>
            <a:spLocks noChangeAspect="1"/>
          </p:cNvSpPr>
          <p:nvPr/>
        </p:nvSpPr>
        <p:spPr>
          <a:xfrm>
            <a:off x="4810125" y="4941888"/>
            <a:ext cx="1260475" cy="1258887"/>
          </a:xfrm>
          <a:prstGeom prst="round2Diag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500" dirty="0"/>
          </a:p>
        </p:txBody>
      </p:sp>
      <p:sp>
        <p:nvSpPr>
          <p:cNvPr id="125958" name="Ondertitel 2">
            <a:extLst>
              <a:ext uri="{FF2B5EF4-FFF2-40B4-BE49-F238E27FC236}">
                <a16:creationId xmlns:a16="http://schemas.microsoft.com/office/drawing/2014/main" id="{87F4CBB0-E86B-3E42-A4C2-9F7F9642597C}"/>
              </a:ext>
            </a:extLst>
          </p:cNvPr>
          <p:cNvSpPr txBox="1">
            <a:spLocks noChangeAspect="1" noChangeArrowheads="1"/>
          </p:cNvSpPr>
          <p:nvPr/>
        </p:nvSpPr>
        <p:spPr bwMode="auto">
          <a:xfrm>
            <a:off x="4810125" y="4941888"/>
            <a:ext cx="1260475"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500" b="1">
                <a:solidFill>
                  <a:schemeClr val="bg1"/>
                </a:solidFill>
              </a:rPr>
              <a:t>FM305</a:t>
            </a:r>
            <a:r>
              <a:rPr lang="ru-RU" altLang="nl-NL" sz="2500" b="1">
                <a:solidFill>
                  <a:schemeClr val="bg1"/>
                </a:solidFill>
              </a:rPr>
              <a:t>1</a:t>
            </a:r>
            <a:endParaRPr lang="en-US" altLang="nl-NL" sz="2500" b="1">
              <a:solidFill>
                <a:schemeClr val="bg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Afbeelding 3">
            <a:extLst>
              <a:ext uri="{FF2B5EF4-FFF2-40B4-BE49-F238E27FC236}">
                <a16:creationId xmlns:a16="http://schemas.microsoft.com/office/drawing/2014/main" id="{814B4B6C-F2FC-F648-B375-3C140D650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363" t="18481" r="11076" b="16641"/>
          <a:stretch>
            <a:fillRect/>
          </a:stretch>
        </p:blipFill>
        <p:spPr bwMode="auto">
          <a:xfrm>
            <a:off x="839788" y="1479550"/>
            <a:ext cx="6637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ijdelijke aanduiding voor voettekst 4">
            <a:extLst>
              <a:ext uri="{FF2B5EF4-FFF2-40B4-BE49-F238E27FC236}">
                <a16:creationId xmlns:a16="http://schemas.microsoft.com/office/drawing/2014/main" id="{E547910C-EB4B-DC47-8216-7CB86E0A3D57}"/>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Succes stories: retail</a:t>
            </a:r>
            <a:endParaRPr lang="en-GB" altLang="nl-NL" sz="1800" b="1">
              <a:solidFill>
                <a:schemeClr val="bg1"/>
              </a:solidFill>
            </a:endParaRPr>
          </a:p>
        </p:txBody>
      </p:sp>
      <p:sp>
        <p:nvSpPr>
          <p:cNvPr id="126979" name="Ondertitel 2">
            <a:extLst>
              <a:ext uri="{FF2B5EF4-FFF2-40B4-BE49-F238E27FC236}">
                <a16:creationId xmlns:a16="http://schemas.microsoft.com/office/drawing/2014/main" id="{E4B3B021-34B6-674C-BC89-6F47D9244582}"/>
              </a:ext>
            </a:extLst>
          </p:cNvPr>
          <p:cNvSpPr>
            <a:spLocks noGrp="1" noChangeArrowheads="1"/>
          </p:cNvSpPr>
          <p:nvPr>
            <p:ph type="subTitle" idx="1"/>
          </p:nvPr>
        </p:nvSpPr>
        <p:spPr>
          <a:xfrm>
            <a:off x="6480175" y="1924050"/>
            <a:ext cx="5399088" cy="238125"/>
          </a:xfrm>
        </p:spPr>
        <p:txBody>
          <a:bodyPr/>
          <a:lstStyle/>
          <a:p>
            <a:pPr>
              <a:tabLst>
                <a:tab pos="358775" algn="l"/>
              </a:tabLst>
            </a:pPr>
            <a:r>
              <a:rPr lang="nl-NL" altLang="nl-NL" sz="2000" b="1">
                <a:solidFill>
                  <a:srgbClr val="F59C00"/>
                </a:solidFill>
                <a:ea typeface="Open Sans" panose="020B0606030504020204" pitchFamily="34" charset="0"/>
                <a:cs typeface="Calibri" panose="020F0502020204030204" pitchFamily="34" charset="0"/>
                <a:sym typeface="Open Sans" panose="020B0606030504020204" pitchFamily="34" charset="0"/>
              </a:rPr>
              <a:t>More than 10.000 PCS price checkers</a:t>
            </a:r>
            <a:r>
              <a:rPr lang="en-GB" altLang="nl-NL" sz="2000" b="1">
                <a:solidFill>
                  <a:srgbClr val="F59C00"/>
                </a:solidFill>
                <a:ea typeface="Open Sans" panose="020B0606030504020204" pitchFamily="34" charset="0"/>
                <a:cs typeface="Calibri" panose="020F0502020204030204" pitchFamily="34" charset="0"/>
                <a:sym typeface="Open Sans" panose="020B0606030504020204" pitchFamily="34" charset="0"/>
              </a:rPr>
              <a:t>.</a:t>
            </a:r>
            <a:endParaRPr lang="nl-NL" altLang="nl-NL" sz="2000">
              <a:ea typeface="Open Sans" panose="020B0606030504020204" pitchFamily="34" charset="0"/>
              <a:cs typeface="Calibri" panose="020F0502020204030204" pitchFamily="34" charset="0"/>
              <a:sym typeface="Open Sans" panose="020B0606030504020204" pitchFamily="34" charset="0"/>
            </a:endParaRPr>
          </a:p>
        </p:txBody>
      </p:sp>
      <p:sp>
        <p:nvSpPr>
          <p:cNvPr id="23" name="Rond diagonale hoek rechthoek 22">
            <a:extLst>
              <a:ext uri="{FF2B5EF4-FFF2-40B4-BE49-F238E27FC236}">
                <a16:creationId xmlns:a16="http://schemas.microsoft.com/office/drawing/2014/main" id="{B8F6C4F5-0D3D-314D-80A7-FB0CB95FE1A9}"/>
              </a:ext>
            </a:extLst>
          </p:cNvPr>
          <p:cNvSpPr>
            <a:spLocks noChangeAspect="1"/>
          </p:cNvSpPr>
          <p:nvPr/>
        </p:nvSpPr>
        <p:spPr>
          <a:xfrm>
            <a:off x="4810125" y="4941888"/>
            <a:ext cx="1260475" cy="1258887"/>
          </a:xfrm>
          <a:prstGeom prst="round2Diag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500" dirty="0"/>
          </a:p>
        </p:txBody>
      </p:sp>
      <p:sp>
        <p:nvSpPr>
          <p:cNvPr id="126981" name="Ondertitel 2">
            <a:extLst>
              <a:ext uri="{FF2B5EF4-FFF2-40B4-BE49-F238E27FC236}">
                <a16:creationId xmlns:a16="http://schemas.microsoft.com/office/drawing/2014/main" id="{FB4F2BD0-304D-D546-BA95-76A56DBDC389}"/>
              </a:ext>
            </a:extLst>
          </p:cNvPr>
          <p:cNvSpPr txBox="1">
            <a:spLocks noChangeAspect="1" noChangeArrowheads="1"/>
          </p:cNvSpPr>
          <p:nvPr/>
        </p:nvSpPr>
        <p:spPr bwMode="auto">
          <a:xfrm>
            <a:off x="4810125" y="4941888"/>
            <a:ext cx="1260475"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200" b="1">
                <a:solidFill>
                  <a:schemeClr val="bg1"/>
                </a:solidFill>
              </a:rPr>
              <a:t>NQuire</a:t>
            </a:r>
            <a:br>
              <a:rPr lang="en-US" altLang="nl-NL" sz="2200" b="1">
                <a:solidFill>
                  <a:schemeClr val="bg1"/>
                </a:solidFill>
              </a:rPr>
            </a:br>
            <a:r>
              <a:rPr lang="en-US" altLang="nl-NL" sz="2200" b="1">
                <a:solidFill>
                  <a:schemeClr val="bg1"/>
                </a:solidFill>
              </a:rPr>
              <a:t>200 series</a:t>
            </a:r>
          </a:p>
        </p:txBody>
      </p:sp>
      <p:pic>
        <p:nvPicPr>
          <p:cNvPr id="126982" name="image275.png">
            <a:extLst>
              <a:ext uri="{FF2B5EF4-FFF2-40B4-BE49-F238E27FC236}">
                <a16:creationId xmlns:a16="http://schemas.microsoft.com/office/drawing/2014/main" id="{6224F889-6294-EF40-9BAA-498C15D07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7638" y="3659188"/>
            <a:ext cx="106203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6983" name="image81.jpeg">
            <a:extLst>
              <a:ext uri="{FF2B5EF4-FFF2-40B4-BE49-F238E27FC236}">
                <a16:creationId xmlns:a16="http://schemas.microsoft.com/office/drawing/2014/main" id="{E128BBDF-29CF-634C-BE10-8310E7308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3738" y="4405313"/>
            <a:ext cx="13319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6984" name="image277.png">
            <a:extLst>
              <a:ext uri="{FF2B5EF4-FFF2-40B4-BE49-F238E27FC236}">
                <a16:creationId xmlns:a16="http://schemas.microsoft.com/office/drawing/2014/main" id="{0C8124AB-B3C8-E945-A592-1053D09DF7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8500" y="2644775"/>
            <a:ext cx="191293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6985" name="image82.jpeg">
            <a:extLst>
              <a:ext uri="{FF2B5EF4-FFF2-40B4-BE49-F238E27FC236}">
                <a16:creationId xmlns:a16="http://schemas.microsoft.com/office/drawing/2014/main" id="{43142405-35C6-D14B-8A58-C76D362A76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6254" b="29285"/>
          <a:stretch>
            <a:fillRect/>
          </a:stretch>
        </p:blipFill>
        <p:spPr bwMode="auto">
          <a:xfrm>
            <a:off x="6553200" y="3571875"/>
            <a:ext cx="162242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6986" name="image278.png">
            <a:extLst>
              <a:ext uri="{FF2B5EF4-FFF2-40B4-BE49-F238E27FC236}">
                <a16:creationId xmlns:a16="http://schemas.microsoft.com/office/drawing/2014/main" id="{EB6C94FE-155B-804E-A295-F920C2A77B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2655888"/>
            <a:ext cx="28114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6987" name="image279.png">
            <a:extLst>
              <a:ext uri="{FF2B5EF4-FFF2-40B4-BE49-F238E27FC236}">
                <a16:creationId xmlns:a16="http://schemas.microsoft.com/office/drawing/2014/main" id="{861F772C-3E63-1E4F-AFC0-1606F8BA1C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01100" y="4573588"/>
            <a:ext cx="25685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6988" name="image280.png">
            <a:extLst>
              <a:ext uri="{FF2B5EF4-FFF2-40B4-BE49-F238E27FC236}">
                <a16:creationId xmlns:a16="http://schemas.microsoft.com/office/drawing/2014/main" id="{E4019DEA-97B7-E34C-BA23-4D4205350E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29638" y="3367088"/>
            <a:ext cx="998537"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6989" name="image83.jpeg">
            <a:extLst>
              <a:ext uri="{FF2B5EF4-FFF2-40B4-BE49-F238E27FC236}">
                <a16:creationId xmlns:a16="http://schemas.microsoft.com/office/drawing/2014/main" id="{7CFB043D-726B-7949-B39A-D3A9F3E396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8546" t="17271" r="13966" b="17181"/>
          <a:stretch>
            <a:fillRect/>
          </a:stretch>
        </p:blipFill>
        <p:spPr bwMode="auto">
          <a:xfrm>
            <a:off x="7332663" y="5781675"/>
            <a:ext cx="12096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6990" name="image84.jpeg">
            <a:extLst>
              <a:ext uri="{FF2B5EF4-FFF2-40B4-BE49-F238E27FC236}">
                <a16:creationId xmlns:a16="http://schemas.microsoft.com/office/drawing/2014/main" id="{9DAAE911-ADDD-734B-8775-6523FDE9DB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2675" y="5324475"/>
            <a:ext cx="140811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6991" name="image276.png">
            <a:extLst>
              <a:ext uri="{FF2B5EF4-FFF2-40B4-BE49-F238E27FC236}">
                <a16:creationId xmlns:a16="http://schemas.microsoft.com/office/drawing/2014/main" id="{48524A42-9174-2045-B80D-3A94035D11B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07413" y="5238750"/>
            <a:ext cx="1208087"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Afbeelding 2">
            <a:extLst>
              <a:ext uri="{FF2B5EF4-FFF2-40B4-BE49-F238E27FC236}">
                <a16:creationId xmlns:a16="http://schemas.microsoft.com/office/drawing/2014/main" id="{45650B47-2756-8F40-AEAD-EB93A2911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527" t="21774" r="3117" b="20161"/>
          <a:stretch>
            <a:fillRect/>
          </a:stretch>
        </p:blipFill>
        <p:spPr bwMode="auto">
          <a:xfrm>
            <a:off x="593725" y="2043113"/>
            <a:ext cx="6577013"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Tijdelijke aanduiding voor voettekst 4">
            <a:extLst>
              <a:ext uri="{FF2B5EF4-FFF2-40B4-BE49-F238E27FC236}">
                <a16:creationId xmlns:a16="http://schemas.microsoft.com/office/drawing/2014/main" id="{4939027E-BE0A-7F46-846E-4841F7287526}"/>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Succes stories: retail</a:t>
            </a:r>
            <a:endParaRPr lang="en-GB" altLang="nl-NL" sz="1800" b="1">
              <a:solidFill>
                <a:schemeClr val="bg1"/>
              </a:solidFill>
            </a:endParaRPr>
          </a:p>
        </p:txBody>
      </p:sp>
      <p:sp>
        <p:nvSpPr>
          <p:cNvPr id="128003" name="Ondertitel 2">
            <a:extLst>
              <a:ext uri="{FF2B5EF4-FFF2-40B4-BE49-F238E27FC236}">
                <a16:creationId xmlns:a16="http://schemas.microsoft.com/office/drawing/2014/main" id="{633D06DD-C7D6-2E46-B945-DD32C02567BB}"/>
              </a:ext>
            </a:extLst>
          </p:cNvPr>
          <p:cNvSpPr>
            <a:spLocks noGrp="1" noChangeArrowheads="1"/>
          </p:cNvSpPr>
          <p:nvPr>
            <p:ph type="subTitle" idx="1"/>
          </p:nvPr>
        </p:nvSpPr>
        <p:spPr>
          <a:xfrm>
            <a:off x="6480175" y="1924050"/>
            <a:ext cx="5399088" cy="2184400"/>
          </a:xfrm>
        </p:spPr>
        <p:txBody>
          <a:bodyPr/>
          <a:lstStyle/>
          <a:p>
            <a:pPr>
              <a:tabLst>
                <a:tab pos="358775" algn="l"/>
              </a:tabLst>
            </a:pPr>
            <a:r>
              <a:rPr lang="en-US" altLang="nl-NL" sz="1800" b="1">
                <a:solidFill>
                  <a:srgbClr val="F59C00"/>
                </a:solidFill>
                <a:ea typeface="Open Sans" panose="020B0606030504020204" pitchFamily="34" charset="0"/>
                <a:cs typeface="Calibri" panose="020F0502020204030204" pitchFamily="34" charset="0"/>
                <a:sym typeface="Open Sans" panose="020B0606030504020204" pitchFamily="34" charset="0"/>
              </a:rPr>
              <a:t>Amount of products sold: about 500 PCS.</a:t>
            </a:r>
            <a:br>
              <a:rPr lang="en-US"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br>
              <a:rPr lang="en-US" altLang="nl-NL" sz="1800">
                <a:ea typeface="Open Sans" panose="020B0606030504020204" pitchFamily="34" charset="0"/>
                <a:cs typeface="Calibri" panose="020F0502020204030204" pitchFamily="34" charset="0"/>
                <a:sym typeface="Open Sans" panose="020B0606030504020204" pitchFamily="34" charset="0"/>
              </a:rPr>
            </a:br>
            <a:r>
              <a:rPr lang="en-US" altLang="nl-NL" sz="1800" b="1">
                <a:ea typeface="Open Sans" panose="020B0606030504020204" pitchFamily="34" charset="0"/>
                <a:cs typeface="Calibri" panose="020F0502020204030204" pitchFamily="34" charset="0"/>
                <a:sym typeface="Open Sans" panose="020B0606030504020204" pitchFamily="34" charset="0"/>
              </a:rPr>
              <a:t>Goal of the project for Foxy Group / Bison:</a:t>
            </a:r>
            <a:br>
              <a:rPr lang="en-US" altLang="nl-NL" sz="1800" b="1">
                <a:solidFill>
                  <a:srgbClr val="203664"/>
                </a:solidFill>
                <a:ea typeface="Open Sans" panose="020B0606030504020204" pitchFamily="34" charset="0"/>
                <a:cs typeface="Calibri" panose="020F0502020204030204" pitchFamily="34" charset="0"/>
                <a:sym typeface="Open Sans" panose="020B0606030504020204" pitchFamily="34" charset="0"/>
              </a:rPr>
            </a:br>
            <a:r>
              <a:rPr lang="en-US" altLang="nl-NL" sz="1800">
                <a:ea typeface="Open Sans" panose="020B0606030504020204" pitchFamily="34" charset="0"/>
                <a:cs typeface="Calibri" panose="020F0502020204030204" pitchFamily="34" charset="0"/>
                <a:sym typeface="Open Sans" panose="020B0606030504020204" pitchFamily="34" charset="0"/>
              </a:rPr>
              <a:t>Bison wanted to use our NQuire1000 as an information screen for their customers in combination with Foxy Groups software, Foxy made the Bison glue advisor this way, where end-customers can find the right glue for the right purpose. If the unit is not used it will display commercials.</a:t>
            </a:r>
          </a:p>
        </p:txBody>
      </p:sp>
      <p:sp>
        <p:nvSpPr>
          <p:cNvPr id="23" name="Rond diagonale hoek rechthoek 22">
            <a:extLst>
              <a:ext uri="{FF2B5EF4-FFF2-40B4-BE49-F238E27FC236}">
                <a16:creationId xmlns:a16="http://schemas.microsoft.com/office/drawing/2014/main" id="{B8F6C4F5-0D3D-314D-80A7-FB0CB95FE1A9}"/>
              </a:ext>
            </a:extLst>
          </p:cNvPr>
          <p:cNvSpPr>
            <a:spLocks noChangeAspect="1"/>
          </p:cNvSpPr>
          <p:nvPr/>
        </p:nvSpPr>
        <p:spPr>
          <a:xfrm>
            <a:off x="4810125" y="4941888"/>
            <a:ext cx="1260475" cy="1258887"/>
          </a:xfrm>
          <a:prstGeom prst="round2Diag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500" dirty="0"/>
          </a:p>
        </p:txBody>
      </p:sp>
      <p:sp>
        <p:nvSpPr>
          <p:cNvPr id="128005" name="Ondertitel 2">
            <a:extLst>
              <a:ext uri="{FF2B5EF4-FFF2-40B4-BE49-F238E27FC236}">
                <a16:creationId xmlns:a16="http://schemas.microsoft.com/office/drawing/2014/main" id="{F8E72259-46B3-DF4C-8879-9F66B3A2708D}"/>
              </a:ext>
            </a:extLst>
          </p:cNvPr>
          <p:cNvSpPr txBox="1">
            <a:spLocks noChangeAspect="1" noChangeArrowheads="1"/>
          </p:cNvSpPr>
          <p:nvPr/>
        </p:nvSpPr>
        <p:spPr bwMode="auto">
          <a:xfrm>
            <a:off x="4810125" y="4941888"/>
            <a:ext cx="1260475"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200" b="1">
                <a:solidFill>
                  <a:schemeClr val="bg1"/>
                </a:solidFill>
              </a:rPr>
              <a:t>NQuire</a:t>
            </a:r>
            <a:br>
              <a:rPr lang="en-US" altLang="nl-NL" sz="2200" b="1">
                <a:solidFill>
                  <a:schemeClr val="bg1"/>
                </a:solidFill>
              </a:rPr>
            </a:br>
            <a:r>
              <a:rPr lang="en-US" altLang="nl-NL" sz="2200" b="1">
                <a:solidFill>
                  <a:schemeClr val="bg1"/>
                </a:solidFill>
              </a:rPr>
              <a:t>1000</a:t>
            </a:r>
            <a:br>
              <a:rPr lang="en-US" altLang="nl-NL" sz="2200" b="1">
                <a:solidFill>
                  <a:schemeClr val="bg1"/>
                </a:solidFill>
              </a:rPr>
            </a:br>
            <a:r>
              <a:rPr lang="en-US" altLang="nl-NL" sz="2200" b="1">
                <a:solidFill>
                  <a:schemeClr val="bg1"/>
                </a:solidFill>
              </a:rPr>
              <a:t>Manta</a:t>
            </a:r>
          </a:p>
        </p:txBody>
      </p:sp>
      <p:pic>
        <p:nvPicPr>
          <p:cNvPr id="128006" name="image281.png">
            <a:extLst>
              <a:ext uri="{FF2B5EF4-FFF2-40B4-BE49-F238E27FC236}">
                <a16:creationId xmlns:a16="http://schemas.microsoft.com/office/drawing/2014/main" id="{A043492C-AAF9-2C4F-9BFB-69C108B1B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175" y="4354513"/>
            <a:ext cx="269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 name="Rechthoek 7">
            <a:extLst>
              <a:ext uri="{FF2B5EF4-FFF2-40B4-BE49-F238E27FC236}">
                <a16:creationId xmlns:a16="http://schemas.microsoft.com/office/drawing/2014/main" id="{CE2C5E39-1790-734D-A7C5-A961224BBFFA}"/>
              </a:ext>
            </a:extLst>
          </p:cNvPr>
          <p:cNvSpPr/>
          <p:nvPr/>
        </p:nvSpPr>
        <p:spPr>
          <a:xfrm>
            <a:off x="6484938" y="6200775"/>
            <a:ext cx="2687637" cy="179388"/>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Ondertitel 2">
            <a:extLst>
              <a:ext uri="{FF2B5EF4-FFF2-40B4-BE49-F238E27FC236}">
                <a16:creationId xmlns:a16="http://schemas.microsoft.com/office/drawing/2014/main" id="{6BC14642-7949-DE47-BB7B-DA1AF18C56AA}"/>
              </a:ext>
            </a:extLst>
          </p:cNvPr>
          <p:cNvSpPr>
            <a:spLocks noGrp="1" noChangeArrowheads="1"/>
          </p:cNvSpPr>
          <p:nvPr>
            <p:ph type="subTitle" idx="1"/>
          </p:nvPr>
        </p:nvSpPr>
        <p:spPr>
          <a:xfrm>
            <a:off x="6480175" y="2062163"/>
            <a:ext cx="5399088" cy="4679950"/>
          </a:xfrm>
        </p:spPr>
        <p:txBody>
          <a:bodyPr/>
          <a:lstStyle/>
          <a:p>
            <a:pPr>
              <a:tabLst>
                <a:tab pos="358775" algn="l"/>
              </a:tabLst>
            </a:pPr>
            <a:r>
              <a:rPr lang="en-US" altLang="nl-NL" sz="3000" b="1"/>
              <a:t>Number </a:t>
            </a:r>
            <a:r>
              <a:rPr lang="ru-RU" altLang="nl-NL" sz="3000" b="1"/>
              <a:t>4</a:t>
            </a:r>
            <a:r>
              <a:rPr lang="en-US" altLang="nl-NL" sz="3000" b="1"/>
              <a:t> </a:t>
            </a:r>
            <a:r>
              <a:rPr lang="nl-NL" altLang="nl-NL" sz="3000" b="1"/>
              <a:t>Global Vendor of Handheld Barcode Scanners</a:t>
            </a:r>
            <a:r>
              <a:rPr lang="en-US" altLang="nl-NL" sz="3000" b="1"/>
              <a:t>.</a:t>
            </a:r>
            <a:br>
              <a:rPr lang="en-US" altLang="nl-NL" sz="3000" b="1"/>
            </a:br>
            <a:br>
              <a:rPr lang="nl-NL" altLang="nl-NL" sz="2000" b="1"/>
            </a:br>
            <a:r>
              <a:rPr lang="en-US" altLang="nl-NL" sz="2000"/>
              <a:t>According to VDC report 2017, Newland is the </a:t>
            </a:r>
            <a:br>
              <a:rPr lang="en-US" altLang="nl-NL" sz="2000"/>
            </a:br>
            <a:r>
              <a:rPr lang="en-US" altLang="nl-NL" sz="2000" b="1"/>
              <a:t>4</a:t>
            </a:r>
            <a:r>
              <a:rPr lang="en-US" altLang="nl-NL" sz="2000" b="1" baseline="30000"/>
              <a:t>th</a:t>
            </a:r>
            <a:r>
              <a:rPr lang="en-US" altLang="nl-NL" sz="2000" b="1"/>
              <a:t> Global Vendor of Handheld Barcode Scanners </a:t>
            </a:r>
            <a:r>
              <a:rPr lang="en-US" altLang="nl-NL" sz="2000"/>
              <a:t>in the world (percentage of dollars).</a:t>
            </a:r>
          </a:p>
          <a:p>
            <a:pPr>
              <a:tabLst>
                <a:tab pos="358775" algn="l"/>
              </a:tabLst>
            </a:pPr>
            <a:endParaRPr lang="en-US" altLang="nl-NL" sz="2000" b="1"/>
          </a:p>
        </p:txBody>
      </p:sp>
      <p:sp>
        <p:nvSpPr>
          <p:cNvPr id="25602" name="Tijdelijke aanduiding voor voettekst 4">
            <a:extLst>
              <a:ext uri="{FF2B5EF4-FFF2-40B4-BE49-F238E27FC236}">
                <a16:creationId xmlns:a16="http://schemas.microsoft.com/office/drawing/2014/main" id="{B8A14194-D3CF-2747-AF54-4BF85042D8FE}"/>
              </a:ext>
            </a:extLst>
          </p:cNvPr>
          <p:cNvSpPr txBox="1">
            <a:spLocks noChangeArrowheads="1"/>
          </p:cNvSpPr>
          <p:nvPr/>
        </p:nvSpPr>
        <p:spPr bwMode="auto">
          <a:xfrm>
            <a:off x="7764463" y="854075"/>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Major achievements</a:t>
            </a:r>
            <a:endParaRPr lang="en-GB" altLang="nl-NL" sz="1800" b="1">
              <a:solidFill>
                <a:schemeClr val="bg1"/>
              </a:solidFill>
            </a:endParaRPr>
          </a:p>
        </p:txBody>
      </p:sp>
      <p:sp>
        <p:nvSpPr>
          <p:cNvPr id="5" name="Rechthoek 4">
            <a:extLst>
              <a:ext uri="{FF2B5EF4-FFF2-40B4-BE49-F238E27FC236}">
                <a16:creationId xmlns:a16="http://schemas.microsoft.com/office/drawing/2014/main" id="{6C4D5506-970D-7F40-970B-622474BDB5FB}"/>
              </a:ext>
            </a:extLst>
          </p:cNvPr>
          <p:cNvSpPr/>
          <p:nvPr/>
        </p:nvSpPr>
        <p:spPr>
          <a:xfrm>
            <a:off x="611188" y="5505450"/>
            <a:ext cx="5416550" cy="180975"/>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5604" name="Picture 2">
            <a:extLst>
              <a:ext uri="{FF2B5EF4-FFF2-40B4-BE49-F238E27FC236}">
                <a16:creationId xmlns:a16="http://schemas.microsoft.com/office/drawing/2014/main" id="{E1219F38-2E55-FD4A-A224-FB5BE887E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100263"/>
            <a:ext cx="541655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9D33ED11-1457-7D4A-A03B-212EC03F1F45}"/>
              </a:ext>
            </a:extLst>
          </p:cNvPr>
          <p:cNvSpPr/>
          <p:nvPr/>
        </p:nvSpPr>
        <p:spPr>
          <a:xfrm>
            <a:off x="3494088" y="3998913"/>
            <a:ext cx="2520950" cy="941387"/>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Rechthoek 23">
            <a:extLst>
              <a:ext uri="{FF2B5EF4-FFF2-40B4-BE49-F238E27FC236}">
                <a16:creationId xmlns:a16="http://schemas.microsoft.com/office/drawing/2014/main" id="{86F4FC40-EE80-924A-A4F9-099225A8B00C}"/>
              </a:ext>
            </a:extLst>
          </p:cNvPr>
          <p:cNvSpPr/>
          <p:nvPr/>
        </p:nvSpPr>
        <p:spPr>
          <a:xfrm>
            <a:off x="369888" y="3998913"/>
            <a:ext cx="2519362" cy="941387"/>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Rechthoek 17">
            <a:extLst>
              <a:ext uri="{FF2B5EF4-FFF2-40B4-BE49-F238E27FC236}">
                <a16:creationId xmlns:a16="http://schemas.microsoft.com/office/drawing/2014/main" id="{82B3AF84-6242-8F4B-839E-2798C9D0D966}"/>
              </a:ext>
            </a:extLst>
          </p:cNvPr>
          <p:cNvSpPr/>
          <p:nvPr/>
        </p:nvSpPr>
        <p:spPr>
          <a:xfrm>
            <a:off x="3494088" y="4941888"/>
            <a:ext cx="2520950" cy="9398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Rechthoek 1">
            <a:extLst>
              <a:ext uri="{FF2B5EF4-FFF2-40B4-BE49-F238E27FC236}">
                <a16:creationId xmlns:a16="http://schemas.microsoft.com/office/drawing/2014/main" id="{5BA071C1-67E2-D64A-8CEA-618E567DBC84}"/>
              </a:ext>
            </a:extLst>
          </p:cNvPr>
          <p:cNvSpPr/>
          <p:nvPr/>
        </p:nvSpPr>
        <p:spPr>
          <a:xfrm>
            <a:off x="369888" y="4941888"/>
            <a:ext cx="2519362" cy="9398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9029" name="Ondertitel 2">
            <a:extLst>
              <a:ext uri="{FF2B5EF4-FFF2-40B4-BE49-F238E27FC236}">
                <a16:creationId xmlns:a16="http://schemas.microsoft.com/office/drawing/2014/main" id="{B21D55FA-C56B-6B4B-A2C5-A6F0977E1941}"/>
              </a:ext>
            </a:extLst>
          </p:cNvPr>
          <p:cNvSpPr>
            <a:spLocks noGrp="1" noChangeArrowheads="1"/>
          </p:cNvSpPr>
          <p:nvPr>
            <p:ph type="subTitle" idx="1"/>
          </p:nvPr>
        </p:nvSpPr>
        <p:spPr>
          <a:xfrm>
            <a:off x="369888" y="3998913"/>
            <a:ext cx="2519362" cy="939800"/>
          </a:xfrm>
        </p:spPr>
        <p:txBody>
          <a:bodyPr anchor="ctr"/>
          <a:lstStyle/>
          <a:p>
            <a:pPr algn="ctr">
              <a:tabLst>
                <a:tab pos="358775" algn="l"/>
              </a:tabLst>
            </a:pPr>
            <a:r>
              <a:rPr lang="en-US" altLang="nl-NL" sz="1800" b="1">
                <a:solidFill>
                  <a:schemeClr val="bg1"/>
                </a:solidFill>
              </a:rPr>
              <a:t>Vaccine supervision – Hospitals and care centers</a:t>
            </a:r>
            <a:endParaRPr lang="nl-NL" altLang="zh-CN" sz="1800">
              <a:solidFill>
                <a:srgbClr val="203664"/>
              </a:solidFill>
              <a:ea typeface="Open Sans" panose="020B0606030504020204" pitchFamily="34" charset="0"/>
              <a:cs typeface="Calibri" panose="020F0502020204030204" pitchFamily="34" charset="0"/>
            </a:endParaRPr>
          </a:p>
        </p:txBody>
      </p:sp>
      <p:sp>
        <p:nvSpPr>
          <p:cNvPr id="129030" name="Tijdelijke aanduiding voor voettekst 4">
            <a:extLst>
              <a:ext uri="{FF2B5EF4-FFF2-40B4-BE49-F238E27FC236}">
                <a16:creationId xmlns:a16="http://schemas.microsoft.com/office/drawing/2014/main" id="{1152D437-D701-7742-9692-E502AD67CD98}"/>
              </a:ext>
            </a:extLst>
          </p:cNvPr>
          <p:cNvSpPr txBox="1">
            <a:spLocks noChangeArrowheads="1"/>
          </p:cNvSpPr>
          <p:nvPr/>
        </p:nvSpPr>
        <p:spPr bwMode="auto">
          <a:xfrm>
            <a:off x="7764463" y="854075"/>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Succes stories: medical &amp; healthcare</a:t>
            </a:r>
            <a:endParaRPr lang="en-GB" altLang="nl-NL" sz="1800" b="1">
              <a:solidFill>
                <a:schemeClr val="bg1"/>
              </a:solidFill>
            </a:endParaRPr>
          </a:p>
        </p:txBody>
      </p:sp>
      <p:sp>
        <p:nvSpPr>
          <p:cNvPr id="129031" name="Ondertitel 2">
            <a:extLst>
              <a:ext uri="{FF2B5EF4-FFF2-40B4-BE49-F238E27FC236}">
                <a16:creationId xmlns:a16="http://schemas.microsoft.com/office/drawing/2014/main" id="{764B31C5-2F16-8841-81F6-53EC80325229}"/>
              </a:ext>
            </a:extLst>
          </p:cNvPr>
          <p:cNvSpPr txBox="1">
            <a:spLocks noChangeArrowheads="1"/>
          </p:cNvSpPr>
          <p:nvPr/>
        </p:nvSpPr>
        <p:spPr bwMode="auto">
          <a:xfrm>
            <a:off x="369888" y="4940300"/>
            <a:ext cx="251301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nl-NL" altLang="zh-CN" sz="2000">
                <a:solidFill>
                  <a:srgbClr val="203664"/>
                </a:solidFill>
                <a:ea typeface="Open Sans" panose="020B0606030504020204" pitchFamily="34" charset="0"/>
                <a:cs typeface="Calibri" panose="020F0502020204030204" pitchFamily="34" charset="0"/>
              </a:rPr>
              <a:t>  200.000+ PCS</a:t>
            </a:r>
            <a:br>
              <a:rPr lang="nl-NL" altLang="zh-CN" sz="2000">
                <a:solidFill>
                  <a:srgbClr val="203664"/>
                </a:solidFill>
                <a:ea typeface="Open Sans" panose="020B0606030504020204" pitchFamily="34" charset="0"/>
                <a:cs typeface="Calibri" panose="020F0502020204030204" pitchFamily="34" charset="0"/>
              </a:rPr>
            </a:br>
            <a:r>
              <a:rPr lang="nl-NL" altLang="zh-CN" sz="2000">
                <a:solidFill>
                  <a:srgbClr val="203664"/>
                </a:solidFill>
                <a:ea typeface="Open Sans" panose="020B0606030504020204" pitchFamily="34" charset="0"/>
                <a:cs typeface="Calibri" panose="020F0502020204030204" pitchFamily="34" charset="0"/>
              </a:rPr>
              <a:t>  Handheld Scanners</a:t>
            </a:r>
          </a:p>
        </p:txBody>
      </p:sp>
      <p:sp>
        <p:nvSpPr>
          <p:cNvPr id="129032" name="Ondertitel 2">
            <a:extLst>
              <a:ext uri="{FF2B5EF4-FFF2-40B4-BE49-F238E27FC236}">
                <a16:creationId xmlns:a16="http://schemas.microsoft.com/office/drawing/2014/main" id="{2D3166B2-8312-F040-8915-8A6B83821565}"/>
              </a:ext>
            </a:extLst>
          </p:cNvPr>
          <p:cNvSpPr txBox="1">
            <a:spLocks noChangeArrowheads="1"/>
          </p:cNvSpPr>
          <p:nvPr/>
        </p:nvSpPr>
        <p:spPr bwMode="auto">
          <a:xfrm>
            <a:off x="3500438" y="3998913"/>
            <a:ext cx="2503487"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800" b="1">
                <a:solidFill>
                  <a:schemeClr val="bg1"/>
                </a:solidFill>
              </a:rPr>
              <a:t>Drug supervision –</a:t>
            </a:r>
            <a:br>
              <a:rPr lang="en-US" altLang="nl-NL" sz="1800" b="1">
                <a:solidFill>
                  <a:schemeClr val="bg1"/>
                </a:solidFill>
              </a:rPr>
            </a:br>
            <a:r>
              <a:rPr lang="en-US" altLang="nl-NL" sz="1800" b="1">
                <a:solidFill>
                  <a:schemeClr val="bg1"/>
                </a:solidFill>
              </a:rPr>
              <a:t>Drug stores</a:t>
            </a:r>
            <a:endParaRPr lang="nl-NL" altLang="zh-CN" sz="1800">
              <a:solidFill>
                <a:srgbClr val="203664"/>
              </a:solidFill>
              <a:ea typeface="Open Sans" panose="020B0606030504020204" pitchFamily="34" charset="0"/>
              <a:cs typeface="Calibri" panose="020F0502020204030204" pitchFamily="34" charset="0"/>
            </a:endParaRPr>
          </a:p>
        </p:txBody>
      </p:sp>
      <p:sp>
        <p:nvSpPr>
          <p:cNvPr id="129033" name="Ondertitel 2">
            <a:extLst>
              <a:ext uri="{FF2B5EF4-FFF2-40B4-BE49-F238E27FC236}">
                <a16:creationId xmlns:a16="http://schemas.microsoft.com/office/drawing/2014/main" id="{50F801E2-A70E-134C-B46B-7E8749E77AA7}"/>
              </a:ext>
            </a:extLst>
          </p:cNvPr>
          <p:cNvSpPr txBox="1">
            <a:spLocks noChangeArrowheads="1"/>
          </p:cNvSpPr>
          <p:nvPr/>
        </p:nvSpPr>
        <p:spPr bwMode="auto">
          <a:xfrm>
            <a:off x="3494088" y="4940300"/>
            <a:ext cx="250348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nl-NL" altLang="zh-CN" sz="2000">
                <a:solidFill>
                  <a:srgbClr val="203664"/>
                </a:solidFill>
                <a:ea typeface="Open Sans" panose="020B0606030504020204" pitchFamily="34" charset="0"/>
                <a:cs typeface="Calibri" panose="020F0502020204030204" pitchFamily="34" charset="0"/>
              </a:rPr>
              <a:t>  15.000+ PCS </a:t>
            </a:r>
            <a:br>
              <a:rPr lang="nl-NL" altLang="zh-CN" sz="2000">
                <a:solidFill>
                  <a:srgbClr val="203664"/>
                </a:solidFill>
                <a:ea typeface="Open Sans" panose="020B0606030504020204" pitchFamily="34" charset="0"/>
                <a:cs typeface="Calibri" panose="020F0502020204030204" pitchFamily="34" charset="0"/>
              </a:rPr>
            </a:br>
            <a:r>
              <a:rPr lang="nl-NL" altLang="zh-CN" sz="2000">
                <a:solidFill>
                  <a:srgbClr val="203664"/>
                </a:solidFill>
                <a:ea typeface="Open Sans" panose="020B0606030504020204" pitchFamily="34" charset="0"/>
                <a:cs typeface="Calibri" panose="020F0502020204030204" pitchFamily="34" charset="0"/>
              </a:rPr>
              <a:t>  Mobile Computers</a:t>
            </a:r>
          </a:p>
        </p:txBody>
      </p:sp>
      <p:sp>
        <p:nvSpPr>
          <p:cNvPr id="129034" name="Ondertitel 2">
            <a:extLst>
              <a:ext uri="{FF2B5EF4-FFF2-40B4-BE49-F238E27FC236}">
                <a16:creationId xmlns:a16="http://schemas.microsoft.com/office/drawing/2014/main" id="{CC224B37-0837-2349-AECD-BF8046E0CB38}"/>
              </a:ext>
            </a:extLst>
          </p:cNvPr>
          <p:cNvSpPr txBox="1">
            <a:spLocks noChangeArrowheads="1"/>
          </p:cNvSpPr>
          <p:nvPr/>
        </p:nvSpPr>
        <p:spPr bwMode="auto">
          <a:xfrm>
            <a:off x="6627813" y="2295525"/>
            <a:ext cx="5251450" cy="358457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5750" indent="-285750">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lnSpc>
                <a:spcPct val="100000"/>
              </a:lnSpc>
            </a:pPr>
            <a:r>
              <a:rPr lang="en-GB" altLang="zh-CN" sz="1800">
                <a:solidFill>
                  <a:srgbClr val="203664"/>
                </a:solidFill>
                <a:ea typeface="Open Sans" panose="020B0606030504020204" pitchFamily="34" charset="0"/>
                <a:cs typeface="Calibri" panose="020F0502020204030204" pitchFamily="34" charset="0"/>
              </a:rPr>
              <a:t>Newland took 60% + of medical and healthcare </a:t>
            </a:r>
            <a:br>
              <a:rPr lang="en-GB" altLang="zh-CN" sz="1800">
                <a:solidFill>
                  <a:srgbClr val="203664"/>
                </a:solidFill>
                <a:ea typeface="Open Sans" panose="020B0606030504020204" pitchFamily="34" charset="0"/>
                <a:cs typeface="Calibri" panose="020F0502020204030204" pitchFamily="34" charset="0"/>
              </a:rPr>
            </a:br>
            <a:r>
              <a:rPr lang="en-GB" altLang="zh-CN" sz="1800">
                <a:solidFill>
                  <a:srgbClr val="203664"/>
                </a:solidFill>
                <a:ea typeface="Open Sans" panose="020B0606030504020204" pitchFamily="34" charset="0"/>
                <a:cs typeface="Calibri" panose="020F0502020204030204" pitchFamily="34" charset="0"/>
              </a:rPr>
              <a:t>market in China</a:t>
            </a:r>
          </a:p>
          <a:p>
            <a:pPr defTabSz="914400">
              <a:lnSpc>
                <a:spcPct val="100000"/>
              </a:lnSpc>
            </a:pPr>
            <a:r>
              <a:rPr lang="en-GB" altLang="zh-CN" sz="1800">
                <a:solidFill>
                  <a:srgbClr val="203664"/>
                </a:solidFill>
                <a:ea typeface="Open Sans" panose="020B0606030504020204" pitchFamily="34" charset="0"/>
                <a:cs typeface="Calibri" panose="020F0502020204030204" pitchFamily="34" charset="0"/>
              </a:rPr>
              <a:t>200.000 PCS handheld scanners installed in China</a:t>
            </a:r>
          </a:p>
          <a:p>
            <a:pPr defTabSz="914400">
              <a:lnSpc>
                <a:spcPct val="100000"/>
              </a:lnSpc>
            </a:pPr>
            <a:r>
              <a:rPr lang="en-GB" altLang="zh-CN" sz="1800">
                <a:solidFill>
                  <a:srgbClr val="203664"/>
                </a:solidFill>
                <a:ea typeface="Open Sans" panose="020B0606030504020204" pitchFamily="34" charset="0"/>
                <a:cs typeface="Calibri" panose="020F0502020204030204" pitchFamily="34" charset="0"/>
              </a:rPr>
              <a:t>Over 15.000 PCS MT65 Android Mobile Computers used in pharmacy</a:t>
            </a:r>
          </a:p>
          <a:p>
            <a:pPr defTabSz="914400">
              <a:lnSpc>
                <a:spcPct val="100000"/>
              </a:lnSpc>
            </a:pPr>
            <a:r>
              <a:rPr lang="en-GB" altLang="zh-CN" sz="1800">
                <a:solidFill>
                  <a:srgbClr val="203664"/>
                </a:solidFill>
                <a:ea typeface="Open Sans" panose="020B0606030504020204" pitchFamily="34" charset="0"/>
                <a:cs typeface="Calibri" panose="020F0502020204030204" pitchFamily="34" charset="0"/>
              </a:rPr>
              <a:t>More than 130.00 PCS 2D hand scanners in pharmacy, hospital, dentist in Turkey and Germany</a:t>
            </a:r>
          </a:p>
          <a:p>
            <a:pPr defTabSz="914400">
              <a:lnSpc>
                <a:spcPct val="100000"/>
              </a:lnSpc>
            </a:pPr>
            <a:r>
              <a:rPr lang="en-GB" altLang="zh-CN" sz="1800">
                <a:solidFill>
                  <a:srgbClr val="203664"/>
                </a:solidFill>
                <a:ea typeface="Open Sans" panose="020B0606030504020204" pitchFamily="34" charset="0"/>
                <a:cs typeface="Calibri" panose="020F0502020204030204" pitchFamily="34" charset="0"/>
              </a:rPr>
              <a:t>More than 10.000 PCS used in medial machine, </a:t>
            </a:r>
            <a:br>
              <a:rPr lang="en-GB" altLang="zh-CN" sz="1800">
                <a:solidFill>
                  <a:srgbClr val="203664"/>
                </a:solidFill>
                <a:ea typeface="Open Sans" panose="020B0606030504020204" pitchFamily="34" charset="0"/>
                <a:cs typeface="Calibri" panose="020F0502020204030204" pitchFamily="34" charset="0"/>
              </a:rPr>
            </a:br>
            <a:r>
              <a:rPr lang="en-GB" altLang="zh-CN" sz="1800">
                <a:solidFill>
                  <a:srgbClr val="203664"/>
                </a:solidFill>
                <a:ea typeface="Open Sans" panose="020B0606030504020204" pitchFamily="34" charset="0"/>
                <a:cs typeface="Calibri" panose="020F0502020204030204" pitchFamily="34" charset="0"/>
              </a:rPr>
              <a:t>blood analysis, kidney dialysis through EMEA</a:t>
            </a:r>
          </a:p>
        </p:txBody>
      </p:sp>
      <p:pic>
        <p:nvPicPr>
          <p:cNvPr id="129035" name="image85.jpeg">
            <a:extLst>
              <a:ext uri="{FF2B5EF4-FFF2-40B4-BE49-F238E27FC236}">
                <a16:creationId xmlns:a16="http://schemas.microsoft.com/office/drawing/2014/main" id="{3D9F8DEC-FC47-854E-AF02-566DCFD25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2295525"/>
            <a:ext cx="2519362"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9036" name="image86.jpeg">
            <a:extLst>
              <a:ext uri="{FF2B5EF4-FFF2-40B4-BE49-F238E27FC236}">
                <a16:creationId xmlns:a16="http://schemas.microsoft.com/office/drawing/2014/main" id="{62F10BF4-F606-9447-B2CD-AEFF4E953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675" y="2295525"/>
            <a:ext cx="2519363"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image87.jpeg">
            <a:extLst>
              <a:ext uri="{FF2B5EF4-FFF2-40B4-BE49-F238E27FC236}">
                <a16:creationId xmlns:a16="http://schemas.microsoft.com/office/drawing/2014/main" id="{8CBD701E-A24B-7046-8ECC-26A1AB221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194" r="16412"/>
          <a:stretch>
            <a:fillRect/>
          </a:stretch>
        </p:blipFill>
        <p:spPr bwMode="auto">
          <a:xfrm>
            <a:off x="8091488" y="2046288"/>
            <a:ext cx="2522537"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4" name="Rechthoek 23">
            <a:extLst>
              <a:ext uri="{FF2B5EF4-FFF2-40B4-BE49-F238E27FC236}">
                <a16:creationId xmlns:a16="http://schemas.microsoft.com/office/drawing/2014/main" id="{86F4FC40-EE80-924A-A4F9-099225A8B00C}"/>
              </a:ext>
            </a:extLst>
          </p:cNvPr>
          <p:cNvSpPr/>
          <p:nvPr/>
        </p:nvSpPr>
        <p:spPr>
          <a:xfrm>
            <a:off x="8094663" y="3736975"/>
            <a:ext cx="2519362" cy="95250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Rechthoek 1">
            <a:extLst>
              <a:ext uri="{FF2B5EF4-FFF2-40B4-BE49-F238E27FC236}">
                <a16:creationId xmlns:a16="http://schemas.microsoft.com/office/drawing/2014/main" id="{5BA071C1-67E2-D64A-8CEA-618E567DBC84}"/>
              </a:ext>
            </a:extLst>
          </p:cNvPr>
          <p:cNvSpPr/>
          <p:nvPr/>
        </p:nvSpPr>
        <p:spPr>
          <a:xfrm>
            <a:off x="8094663" y="4689475"/>
            <a:ext cx="2519362" cy="9398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0052" name="Ondertitel 2">
            <a:extLst>
              <a:ext uri="{FF2B5EF4-FFF2-40B4-BE49-F238E27FC236}">
                <a16:creationId xmlns:a16="http://schemas.microsoft.com/office/drawing/2014/main" id="{7663184A-D048-BC40-B536-6B726929BCCD}"/>
              </a:ext>
            </a:extLst>
          </p:cNvPr>
          <p:cNvSpPr>
            <a:spLocks noGrp="1" noChangeArrowheads="1"/>
          </p:cNvSpPr>
          <p:nvPr>
            <p:ph type="subTitle" idx="1"/>
          </p:nvPr>
        </p:nvSpPr>
        <p:spPr>
          <a:xfrm>
            <a:off x="9102725" y="3736975"/>
            <a:ext cx="1511300" cy="947738"/>
          </a:xfrm>
        </p:spPr>
        <p:txBody>
          <a:bodyPr anchor="ctr"/>
          <a:lstStyle/>
          <a:p>
            <a:pPr algn="ctr">
              <a:tabLst>
                <a:tab pos="358775" algn="l"/>
              </a:tabLst>
            </a:pPr>
            <a:r>
              <a:rPr lang="en-US" altLang="nl-NL" sz="1800" b="1">
                <a:solidFill>
                  <a:schemeClr val="bg1"/>
                </a:solidFill>
              </a:rPr>
              <a:t>Pick-up </a:t>
            </a:r>
            <a:br>
              <a:rPr lang="en-US" altLang="nl-NL" sz="1800" b="1">
                <a:solidFill>
                  <a:schemeClr val="bg1"/>
                </a:solidFill>
              </a:rPr>
            </a:br>
            <a:r>
              <a:rPr lang="en-US" altLang="nl-NL" sz="1800" b="1">
                <a:solidFill>
                  <a:schemeClr val="bg1"/>
                </a:solidFill>
              </a:rPr>
              <a:t>&amp; Delivery</a:t>
            </a:r>
            <a:endParaRPr lang="nl-NL" altLang="zh-CN" sz="1800">
              <a:solidFill>
                <a:srgbClr val="203664"/>
              </a:solidFill>
              <a:ea typeface="Open Sans" panose="020B0606030504020204" pitchFamily="34" charset="0"/>
              <a:cs typeface="Calibri" panose="020F0502020204030204" pitchFamily="34" charset="0"/>
            </a:endParaRPr>
          </a:p>
        </p:txBody>
      </p:sp>
      <p:sp>
        <p:nvSpPr>
          <p:cNvPr id="130053" name="Tijdelijke aanduiding voor voettekst 4">
            <a:extLst>
              <a:ext uri="{FF2B5EF4-FFF2-40B4-BE49-F238E27FC236}">
                <a16:creationId xmlns:a16="http://schemas.microsoft.com/office/drawing/2014/main" id="{6D125286-F6BC-6D4E-B3C5-0DE82B1398C3}"/>
              </a:ext>
            </a:extLst>
          </p:cNvPr>
          <p:cNvSpPr txBox="1">
            <a:spLocks noChangeArrowheads="1"/>
          </p:cNvSpPr>
          <p:nvPr/>
        </p:nvSpPr>
        <p:spPr bwMode="auto">
          <a:xfrm>
            <a:off x="7764463" y="854075"/>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Succes stories: logistics</a:t>
            </a:r>
            <a:endParaRPr lang="en-GB" altLang="nl-NL" sz="1800" b="1">
              <a:solidFill>
                <a:schemeClr val="bg1"/>
              </a:solidFill>
            </a:endParaRPr>
          </a:p>
        </p:txBody>
      </p:sp>
      <p:sp>
        <p:nvSpPr>
          <p:cNvPr id="130054" name="Ondertitel 2">
            <a:extLst>
              <a:ext uri="{FF2B5EF4-FFF2-40B4-BE49-F238E27FC236}">
                <a16:creationId xmlns:a16="http://schemas.microsoft.com/office/drawing/2014/main" id="{A0B9BB3F-1FD0-A842-B978-B4CDAD2B8E42}"/>
              </a:ext>
            </a:extLst>
          </p:cNvPr>
          <p:cNvSpPr txBox="1">
            <a:spLocks noChangeArrowheads="1"/>
          </p:cNvSpPr>
          <p:nvPr/>
        </p:nvSpPr>
        <p:spPr bwMode="auto">
          <a:xfrm>
            <a:off x="8094663" y="4687888"/>
            <a:ext cx="251301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nl-NL" altLang="zh-CN" sz="2000">
                <a:solidFill>
                  <a:srgbClr val="203664"/>
                </a:solidFill>
                <a:ea typeface="Open Sans" panose="020B0606030504020204" pitchFamily="34" charset="0"/>
                <a:cs typeface="Calibri" panose="020F0502020204030204" pitchFamily="34" charset="0"/>
              </a:rPr>
              <a:t>  60.000 PCS</a:t>
            </a:r>
            <a:br>
              <a:rPr lang="nl-NL" altLang="zh-CN" sz="2000">
                <a:solidFill>
                  <a:srgbClr val="203664"/>
                </a:solidFill>
                <a:ea typeface="Open Sans" panose="020B0606030504020204" pitchFamily="34" charset="0"/>
                <a:cs typeface="Calibri" panose="020F0502020204030204" pitchFamily="34" charset="0"/>
              </a:rPr>
            </a:br>
            <a:r>
              <a:rPr lang="nl-NL" altLang="zh-CN" sz="2000">
                <a:solidFill>
                  <a:srgbClr val="203664"/>
                </a:solidFill>
                <a:ea typeface="Open Sans" panose="020B0606030504020204" pitchFamily="34" charset="0"/>
                <a:cs typeface="Calibri" panose="020F0502020204030204" pitchFamily="34" charset="0"/>
              </a:rPr>
              <a:t>  Mobile Computers</a:t>
            </a:r>
          </a:p>
        </p:txBody>
      </p:sp>
      <p:pic>
        <p:nvPicPr>
          <p:cNvPr id="130055" name="Afbeelding 4">
            <a:extLst>
              <a:ext uri="{FF2B5EF4-FFF2-40B4-BE49-F238E27FC236}">
                <a16:creationId xmlns:a16="http://schemas.microsoft.com/office/drawing/2014/main" id="{7CB95E74-8BC8-E34E-89B9-8610D97C3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132" t="15034" r="17801" b="16901"/>
          <a:stretch>
            <a:fillRect/>
          </a:stretch>
        </p:blipFill>
        <p:spPr bwMode="auto">
          <a:xfrm>
            <a:off x="10096500" y="4686300"/>
            <a:ext cx="17780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6" name="image88.jpeg">
            <a:extLst>
              <a:ext uri="{FF2B5EF4-FFF2-40B4-BE49-F238E27FC236}">
                <a16:creationId xmlns:a16="http://schemas.microsoft.com/office/drawing/2014/main" id="{DD5E1380-2152-0343-96A1-84E004B656F9}"/>
              </a:ext>
            </a:extLst>
          </p:cNvPr>
          <p:cNvPicPr>
            <a:picLocks noChangeAspect="1"/>
          </p:cNvPicPr>
          <p:nvPr/>
        </p:nvPicPr>
        <p:blipFill>
          <a:blip r:embed="rId4">
            <a:extLst>
              <a:ext uri="{28A0092B-C50C-407E-A947-70E740481C1C}">
                <a14:useLocalDpi xmlns:a14="http://schemas.microsoft.com/office/drawing/2010/main" val="0"/>
              </a:ext>
            </a:extLst>
          </a:blip>
          <a:srcRect l="890" t="-80984" b="-72018"/>
          <a:stretch>
            <a:fillRect/>
          </a:stretch>
        </p:blipFill>
        <p:spPr bwMode="auto">
          <a:xfrm>
            <a:off x="8091488" y="3744913"/>
            <a:ext cx="1012825" cy="939800"/>
          </a:xfrm>
          <a:prstGeom prst="rect">
            <a:avLst/>
          </a:prstGeom>
          <a:solidFill>
            <a:schemeClr val="bg1"/>
          </a:solidFill>
          <a:ln w="3175">
            <a:solidFill>
              <a:srgbClr val="00AA95"/>
            </a:solidFill>
            <a:miter lim="400000"/>
            <a:headEnd/>
            <a:tailEnd/>
          </a:ln>
        </p:spPr>
      </p:pic>
      <p:sp>
        <p:nvSpPr>
          <p:cNvPr id="21" name="Rechthoek 20">
            <a:extLst>
              <a:ext uri="{FF2B5EF4-FFF2-40B4-BE49-F238E27FC236}">
                <a16:creationId xmlns:a16="http://schemas.microsoft.com/office/drawing/2014/main" id="{9D33ED11-1457-7D4A-A03B-212EC03F1F45}"/>
              </a:ext>
            </a:extLst>
          </p:cNvPr>
          <p:cNvSpPr/>
          <p:nvPr/>
        </p:nvSpPr>
        <p:spPr>
          <a:xfrm>
            <a:off x="1666875" y="3736975"/>
            <a:ext cx="5641975" cy="950913"/>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Rechthoek 17">
            <a:extLst>
              <a:ext uri="{FF2B5EF4-FFF2-40B4-BE49-F238E27FC236}">
                <a16:creationId xmlns:a16="http://schemas.microsoft.com/office/drawing/2014/main" id="{82B3AF84-6242-8F4B-839E-2798C9D0D966}"/>
              </a:ext>
            </a:extLst>
          </p:cNvPr>
          <p:cNvSpPr/>
          <p:nvPr/>
        </p:nvSpPr>
        <p:spPr>
          <a:xfrm>
            <a:off x="1666875" y="4689475"/>
            <a:ext cx="5641975" cy="9398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0059" name="Ondertitel 2">
            <a:extLst>
              <a:ext uri="{FF2B5EF4-FFF2-40B4-BE49-F238E27FC236}">
                <a16:creationId xmlns:a16="http://schemas.microsoft.com/office/drawing/2014/main" id="{488A3D88-DBA4-384A-903B-403EBE0AED6F}"/>
              </a:ext>
            </a:extLst>
          </p:cNvPr>
          <p:cNvSpPr txBox="1">
            <a:spLocks noChangeArrowheads="1"/>
          </p:cNvSpPr>
          <p:nvPr/>
        </p:nvSpPr>
        <p:spPr bwMode="auto">
          <a:xfrm>
            <a:off x="4324350" y="3741738"/>
            <a:ext cx="29845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800" b="1">
                <a:solidFill>
                  <a:schemeClr val="bg1"/>
                </a:solidFill>
              </a:rPr>
              <a:t>Various express</a:t>
            </a:r>
            <a:br>
              <a:rPr lang="en-US" altLang="nl-NL" sz="1800" b="1">
                <a:solidFill>
                  <a:schemeClr val="bg1"/>
                </a:solidFill>
              </a:rPr>
            </a:br>
            <a:r>
              <a:rPr lang="en-US" altLang="nl-NL" sz="1800" b="1">
                <a:solidFill>
                  <a:schemeClr val="bg1"/>
                </a:solidFill>
              </a:rPr>
              <a:t> logistic companies</a:t>
            </a:r>
            <a:endParaRPr lang="nl-NL" altLang="zh-CN" sz="1800">
              <a:solidFill>
                <a:srgbClr val="203664"/>
              </a:solidFill>
              <a:ea typeface="Open Sans" panose="020B0606030504020204" pitchFamily="34" charset="0"/>
              <a:cs typeface="Calibri" panose="020F0502020204030204" pitchFamily="34" charset="0"/>
            </a:endParaRPr>
          </a:p>
        </p:txBody>
      </p:sp>
      <p:sp>
        <p:nvSpPr>
          <p:cNvPr id="130060" name="Ondertitel 2">
            <a:extLst>
              <a:ext uri="{FF2B5EF4-FFF2-40B4-BE49-F238E27FC236}">
                <a16:creationId xmlns:a16="http://schemas.microsoft.com/office/drawing/2014/main" id="{573CAA7B-65DE-D145-BED2-E2176D36E3F4}"/>
              </a:ext>
            </a:extLst>
          </p:cNvPr>
          <p:cNvSpPr txBox="1">
            <a:spLocks noChangeArrowheads="1"/>
          </p:cNvSpPr>
          <p:nvPr/>
        </p:nvSpPr>
        <p:spPr bwMode="auto">
          <a:xfrm>
            <a:off x="1666875" y="4689475"/>
            <a:ext cx="56419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nl-NL" altLang="zh-CN" sz="2000">
                <a:solidFill>
                  <a:srgbClr val="203664"/>
                </a:solidFill>
                <a:ea typeface="Open Sans" panose="020B0606030504020204" pitchFamily="34" charset="0"/>
                <a:cs typeface="Calibri" panose="020F0502020204030204" pitchFamily="34" charset="0"/>
              </a:rPr>
              <a:t>  Over 100.000 PCS in use of our</a:t>
            </a:r>
            <a:br>
              <a:rPr lang="nl-NL" altLang="zh-CN" sz="2000">
                <a:solidFill>
                  <a:srgbClr val="203664"/>
                </a:solidFill>
                <a:ea typeface="Open Sans" panose="020B0606030504020204" pitchFamily="34" charset="0"/>
                <a:cs typeface="Calibri" panose="020F0502020204030204" pitchFamily="34" charset="0"/>
              </a:rPr>
            </a:br>
            <a:r>
              <a:rPr lang="nl-NL" altLang="zh-CN" sz="2000">
                <a:solidFill>
                  <a:srgbClr val="203664"/>
                </a:solidFill>
                <a:ea typeface="Open Sans" panose="020B0606030504020204" pitchFamily="34" charset="0"/>
                <a:cs typeface="Calibri" panose="020F0502020204030204" pitchFamily="34" charset="0"/>
              </a:rPr>
              <a:t>  N2S and N5S Android Mobile Computers</a:t>
            </a:r>
          </a:p>
        </p:txBody>
      </p:sp>
      <p:pic>
        <p:nvPicPr>
          <p:cNvPr id="130061" name="Afbeelding 8">
            <a:extLst>
              <a:ext uri="{FF2B5EF4-FFF2-40B4-BE49-F238E27FC236}">
                <a16:creationId xmlns:a16="http://schemas.microsoft.com/office/drawing/2014/main" id="{4EA886C0-250F-194F-A34C-0CCA38B376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608" t="18835" r="20625" b="15669"/>
          <a:stretch>
            <a:fillRect/>
          </a:stretch>
        </p:blipFill>
        <p:spPr bwMode="auto">
          <a:xfrm>
            <a:off x="6040438" y="4686300"/>
            <a:ext cx="1836737"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2" name="Afbeelding 10">
            <a:extLst>
              <a:ext uri="{FF2B5EF4-FFF2-40B4-BE49-F238E27FC236}">
                <a16:creationId xmlns:a16="http://schemas.microsoft.com/office/drawing/2014/main" id="{76A99DFC-93FF-444A-99D2-4056FB473D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2913" y="4684713"/>
            <a:ext cx="1827212"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3" name="image89.jpeg">
            <a:extLst>
              <a:ext uri="{FF2B5EF4-FFF2-40B4-BE49-F238E27FC236}">
                <a16:creationId xmlns:a16="http://schemas.microsoft.com/office/drawing/2014/main" id="{2E423145-D6D0-9148-A7CB-7869CE59605B}"/>
              </a:ext>
            </a:extLst>
          </p:cNvPr>
          <p:cNvPicPr>
            <a:picLocks noChangeAspect="1"/>
          </p:cNvPicPr>
          <p:nvPr/>
        </p:nvPicPr>
        <p:blipFill>
          <a:blip r:embed="rId7">
            <a:extLst>
              <a:ext uri="{28A0092B-C50C-407E-A947-70E740481C1C}">
                <a14:useLocalDpi xmlns:a14="http://schemas.microsoft.com/office/drawing/2010/main" val="0"/>
              </a:ext>
            </a:extLst>
          </a:blip>
          <a:srcRect l="-194" t="-58778" b="-47845"/>
          <a:stretch>
            <a:fillRect/>
          </a:stretch>
        </p:blipFill>
        <p:spPr bwMode="auto">
          <a:xfrm>
            <a:off x="1673225" y="3744913"/>
            <a:ext cx="1027113" cy="942975"/>
          </a:xfrm>
          <a:prstGeom prst="rect">
            <a:avLst/>
          </a:prstGeom>
          <a:solidFill>
            <a:schemeClr val="bg1"/>
          </a:solidFill>
          <a:ln w="3175">
            <a:solidFill>
              <a:srgbClr val="00AA95"/>
            </a:solidFill>
            <a:miter lim="400000"/>
            <a:headEnd/>
            <a:tailEnd/>
          </a:ln>
        </p:spPr>
      </p:pic>
      <p:pic>
        <p:nvPicPr>
          <p:cNvPr id="130064" name="image90.jpeg">
            <a:extLst>
              <a:ext uri="{FF2B5EF4-FFF2-40B4-BE49-F238E27FC236}">
                <a16:creationId xmlns:a16="http://schemas.microsoft.com/office/drawing/2014/main" id="{A5DE5F0F-8BED-6246-A18B-84248F9FDFA8}"/>
              </a:ext>
            </a:extLst>
          </p:cNvPr>
          <p:cNvPicPr>
            <a:picLocks noChangeAspect="1"/>
          </p:cNvPicPr>
          <p:nvPr/>
        </p:nvPicPr>
        <p:blipFill>
          <a:blip r:embed="rId8">
            <a:extLst>
              <a:ext uri="{28A0092B-C50C-407E-A947-70E740481C1C}">
                <a14:useLocalDpi xmlns:a14="http://schemas.microsoft.com/office/drawing/2010/main" val="0"/>
              </a:ext>
            </a:extLst>
          </a:blip>
          <a:srcRect t="-79247" b="-78812"/>
          <a:stretch>
            <a:fillRect/>
          </a:stretch>
        </p:blipFill>
        <p:spPr bwMode="auto">
          <a:xfrm>
            <a:off x="2700338" y="3744913"/>
            <a:ext cx="1624012" cy="942975"/>
          </a:xfrm>
          <a:prstGeom prst="rect">
            <a:avLst/>
          </a:prstGeom>
          <a:solidFill>
            <a:schemeClr val="bg1"/>
          </a:solidFill>
          <a:ln w="3175">
            <a:solidFill>
              <a:srgbClr val="00AA95"/>
            </a:solidFill>
            <a:miter lim="400000"/>
            <a:headEnd/>
            <a:tailEnd/>
          </a:ln>
        </p:spPr>
      </p:pic>
      <p:sp>
        <p:nvSpPr>
          <p:cNvPr id="130065" name="Ondertitel 2">
            <a:extLst>
              <a:ext uri="{FF2B5EF4-FFF2-40B4-BE49-F238E27FC236}">
                <a16:creationId xmlns:a16="http://schemas.microsoft.com/office/drawing/2014/main" id="{44116FE3-D1F5-1346-BF36-D17661E4E62A}"/>
              </a:ext>
            </a:extLst>
          </p:cNvPr>
          <p:cNvSpPr txBox="1">
            <a:spLocks noChangeArrowheads="1"/>
          </p:cNvSpPr>
          <p:nvPr/>
        </p:nvSpPr>
        <p:spPr bwMode="auto">
          <a:xfrm>
            <a:off x="1666875" y="2046288"/>
            <a:ext cx="56419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nSpc>
                <a:spcPct val="114000"/>
              </a:lnSpc>
              <a:spcBef>
                <a:spcPts val="200"/>
              </a:spcBef>
              <a:buFont typeface="Arial" panose="020B0604020202020204" pitchFamily="34" charset="0"/>
              <a:buNone/>
            </a:pPr>
            <a:r>
              <a:rPr lang="en-GB" altLang="nl-NL" sz="1800">
                <a:solidFill>
                  <a:srgbClr val="1F3563"/>
                </a:solidFill>
              </a:rPr>
              <a:t>From 2014 to 2015, Newland became major supplier for mobile devices and over </a:t>
            </a:r>
            <a:r>
              <a:rPr lang="en-GB" altLang="nl-NL" sz="1800" b="1">
                <a:solidFill>
                  <a:srgbClr val="1F3563"/>
                </a:solidFill>
              </a:rPr>
              <a:t>60,000 </a:t>
            </a:r>
            <a:r>
              <a:rPr lang="en-GB" altLang="nl-NL" sz="1800">
                <a:solidFill>
                  <a:srgbClr val="1F3563"/>
                </a:solidFill>
              </a:rPr>
              <a:t>PCS MT65 are now used in pickup and delivery application in China Post.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9D33ED11-1457-7D4A-A03B-212EC03F1F45}"/>
              </a:ext>
            </a:extLst>
          </p:cNvPr>
          <p:cNvSpPr/>
          <p:nvPr/>
        </p:nvSpPr>
        <p:spPr>
          <a:xfrm>
            <a:off x="2603500" y="3970338"/>
            <a:ext cx="2159000" cy="9461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Rechthoek 23">
            <a:extLst>
              <a:ext uri="{FF2B5EF4-FFF2-40B4-BE49-F238E27FC236}">
                <a16:creationId xmlns:a16="http://schemas.microsoft.com/office/drawing/2014/main" id="{86F4FC40-EE80-924A-A4F9-099225A8B00C}"/>
              </a:ext>
            </a:extLst>
          </p:cNvPr>
          <p:cNvSpPr/>
          <p:nvPr/>
        </p:nvSpPr>
        <p:spPr>
          <a:xfrm>
            <a:off x="174625" y="3975100"/>
            <a:ext cx="2159000" cy="941388"/>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Rechthoek 17">
            <a:extLst>
              <a:ext uri="{FF2B5EF4-FFF2-40B4-BE49-F238E27FC236}">
                <a16:creationId xmlns:a16="http://schemas.microsoft.com/office/drawing/2014/main" id="{82B3AF84-6242-8F4B-839E-2798C9D0D966}"/>
              </a:ext>
            </a:extLst>
          </p:cNvPr>
          <p:cNvSpPr/>
          <p:nvPr/>
        </p:nvSpPr>
        <p:spPr>
          <a:xfrm>
            <a:off x="2603500" y="4918075"/>
            <a:ext cx="2159000" cy="9398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Rechthoek 1">
            <a:extLst>
              <a:ext uri="{FF2B5EF4-FFF2-40B4-BE49-F238E27FC236}">
                <a16:creationId xmlns:a16="http://schemas.microsoft.com/office/drawing/2014/main" id="{5BA071C1-67E2-D64A-8CEA-618E567DBC84}"/>
              </a:ext>
            </a:extLst>
          </p:cNvPr>
          <p:cNvSpPr/>
          <p:nvPr/>
        </p:nvSpPr>
        <p:spPr>
          <a:xfrm>
            <a:off x="174625" y="4918075"/>
            <a:ext cx="2159000" cy="9398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1077" name="Ondertitel 2">
            <a:extLst>
              <a:ext uri="{FF2B5EF4-FFF2-40B4-BE49-F238E27FC236}">
                <a16:creationId xmlns:a16="http://schemas.microsoft.com/office/drawing/2014/main" id="{21633A8A-0077-E641-9940-B8E19AB225FE}"/>
              </a:ext>
            </a:extLst>
          </p:cNvPr>
          <p:cNvSpPr>
            <a:spLocks noGrp="1" noChangeArrowheads="1"/>
          </p:cNvSpPr>
          <p:nvPr>
            <p:ph type="subTitle" idx="1"/>
          </p:nvPr>
        </p:nvSpPr>
        <p:spPr>
          <a:xfrm>
            <a:off x="174625" y="3962400"/>
            <a:ext cx="2159000" cy="952500"/>
          </a:xfrm>
        </p:spPr>
        <p:txBody>
          <a:bodyPr anchor="ctr"/>
          <a:lstStyle/>
          <a:p>
            <a:pPr algn="ctr">
              <a:tabLst>
                <a:tab pos="358775" algn="l"/>
              </a:tabLst>
            </a:pPr>
            <a:r>
              <a:rPr lang="en-US" altLang="zh-CN" sz="1800" b="1">
                <a:solidFill>
                  <a:schemeClr val="bg1"/>
                </a:solidFill>
                <a:ea typeface="Open Sans" panose="020B0606030504020204" pitchFamily="34" charset="0"/>
                <a:cs typeface="Calibri" panose="020F0502020204030204" pitchFamily="34" charset="0"/>
              </a:rPr>
              <a:t>2D engines into </a:t>
            </a:r>
            <a:br>
              <a:rPr lang="en-US" altLang="zh-CN" sz="1800" b="1">
                <a:solidFill>
                  <a:schemeClr val="bg1"/>
                </a:solidFill>
                <a:ea typeface="Open Sans" panose="020B0606030504020204" pitchFamily="34" charset="0"/>
                <a:cs typeface="Calibri" panose="020F0502020204030204" pitchFamily="34" charset="0"/>
              </a:rPr>
            </a:br>
            <a:r>
              <a:rPr lang="en-US" altLang="zh-CN" sz="1800" b="1">
                <a:solidFill>
                  <a:schemeClr val="bg1"/>
                </a:solidFill>
                <a:ea typeface="Open Sans" panose="020B0606030504020204" pitchFamily="34" charset="0"/>
                <a:cs typeface="Calibri" panose="020F0502020204030204" pitchFamily="34" charset="0"/>
              </a:rPr>
              <a:t>Sports Lottery machine.</a:t>
            </a:r>
            <a:endParaRPr lang="nl-NL" altLang="zh-CN" sz="1800">
              <a:solidFill>
                <a:srgbClr val="203664"/>
              </a:solidFill>
              <a:ea typeface="Open Sans" panose="020B0606030504020204" pitchFamily="34" charset="0"/>
              <a:cs typeface="Calibri" panose="020F0502020204030204" pitchFamily="34" charset="0"/>
            </a:endParaRPr>
          </a:p>
        </p:txBody>
      </p:sp>
      <p:sp>
        <p:nvSpPr>
          <p:cNvPr id="131078" name="Tijdelijke aanduiding voor voettekst 4">
            <a:extLst>
              <a:ext uri="{FF2B5EF4-FFF2-40B4-BE49-F238E27FC236}">
                <a16:creationId xmlns:a16="http://schemas.microsoft.com/office/drawing/2014/main" id="{C26F1F46-F034-DA43-B24B-83CF7BAB617F}"/>
              </a:ext>
            </a:extLst>
          </p:cNvPr>
          <p:cNvSpPr txBox="1">
            <a:spLocks noChangeArrowheads="1"/>
          </p:cNvSpPr>
          <p:nvPr/>
        </p:nvSpPr>
        <p:spPr bwMode="auto">
          <a:xfrm>
            <a:off x="7764463" y="854075"/>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Succes stories: embedded systems</a:t>
            </a:r>
            <a:endParaRPr lang="en-GB" altLang="nl-NL" sz="1800" b="1">
              <a:solidFill>
                <a:schemeClr val="bg1"/>
              </a:solidFill>
            </a:endParaRPr>
          </a:p>
        </p:txBody>
      </p:sp>
      <p:sp>
        <p:nvSpPr>
          <p:cNvPr id="131079" name="Ondertitel 2">
            <a:extLst>
              <a:ext uri="{FF2B5EF4-FFF2-40B4-BE49-F238E27FC236}">
                <a16:creationId xmlns:a16="http://schemas.microsoft.com/office/drawing/2014/main" id="{7D78E6DD-8072-FD46-94A4-F5ED93B06EA7}"/>
              </a:ext>
            </a:extLst>
          </p:cNvPr>
          <p:cNvSpPr txBox="1">
            <a:spLocks noChangeArrowheads="1"/>
          </p:cNvSpPr>
          <p:nvPr/>
        </p:nvSpPr>
        <p:spPr bwMode="auto">
          <a:xfrm>
            <a:off x="174625" y="4916488"/>
            <a:ext cx="21590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nl-NL" altLang="zh-CN" sz="2000">
                <a:solidFill>
                  <a:srgbClr val="203664"/>
                </a:solidFill>
                <a:ea typeface="Open Sans" panose="020B0606030504020204" pitchFamily="34" charset="0"/>
                <a:cs typeface="Calibri" panose="020F0502020204030204" pitchFamily="34" charset="0"/>
              </a:rPr>
              <a:t>  Took over 80% </a:t>
            </a:r>
            <a:br>
              <a:rPr lang="nl-NL" altLang="zh-CN" sz="2000">
                <a:solidFill>
                  <a:srgbClr val="203664"/>
                </a:solidFill>
                <a:ea typeface="Open Sans" panose="020B0606030504020204" pitchFamily="34" charset="0"/>
                <a:cs typeface="Calibri" panose="020F0502020204030204" pitchFamily="34" charset="0"/>
              </a:rPr>
            </a:br>
            <a:r>
              <a:rPr lang="nl-NL" altLang="zh-CN" sz="2000">
                <a:solidFill>
                  <a:srgbClr val="203664"/>
                </a:solidFill>
                <a:ea typeface="Open Sans" panose="020B0606030504020204" pitchFamily="34" charset="0"/>
                <a:cs typeface="Calibri" panose="020F0502020204030204" pitchFamily="34" charset="0"/>
              </a:rPr>
              <a:t>  market share.</a:t>
            </a:r>
          </a:p>
        </p:txBody>
      </p:sp>
      <p:sp>
        <p:nvSpPr>
          <p:cNvPr id="131080" name="Ondertitel 2">
            <a:extLst>
              <a:ext uri="{FF2B5EF4-FFF2-40B4-BE49-F238E27FC236}">
                <a16:creationId xmlns:a16="http://schemas.microsoft.com/office/drawing/2014/main" id="{1DDF2B50-FB6C-D046-B55E-DE5BD9FEFD4B}"/>
              </a:ext>
            </a:extLst>
          </p:cNvPr>
          <p:cNvSpPr txBox="1">
            <a:spLocks noChangeArrowheads="1"/>
          </p:cNvSpPr>
          <p:nvPr/>
        </p:nvSpPr>
        <p:spPr bwMode="auto">
          <a:xfrm>
            <a:off x="2600325" y="3970338"/>
            <a:ext cx="2159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800" b="1">
                <a:solidFill>
                  <a:schemeClr val="bg1"/>
                </a:solidFill>
              </a:rPr>
              <a:t>DATECS mobile </a:t>
            </a:r>
            <a:br>
              <a:rPr lang="en-US" altLang="nl-NL" sz="1800" b="1">
                <a:solidFill>
                  <a:schemeClr val="bg1"/>
                </a:solidFill>
              </a:rPr>
            </a:br>
            <a:r>
              <a:rPr lang="en-US" altLang="nl-NL" sz="1800" b="1">
                <a:solidFill>
                  <a:schemeClr val="bg1"/>
                </a:solidFill>
              </a:rPr>
              <a:t>phone backpack</a:t>
            </a:r>
            <a:endParaRPr lang="nl-NL" altLang="zh-CN" sz="1800">
              <a:solidFill>
                <a:srgbClr val="203664"/>
              </a:solidFill>
              <a:ea typeface="Open Sans" panose="020B0606030504020204" pitchFamily="34" charset="0"/>
              <a:cs typeface="Calibri" panose="020F0502020204030204" pitchFamily="34" charset="0"/>
            </a:endParaRPr>
          </a:p>
        </p:txBody>
      </p:sp>
      <p:sp>
        <p:nvSpPr>
          <p:cNvPr id="131081" name="Ondertitel 2">
            <a:extLst>
              <a:ext uri="{FF2B5EF4-FFF2-40B4-BE49-F238E27FC236}">
                <a16:creationId xmlns:a16="http://schemas.microsoft.com/office/drawing/2014/main" id="{1F4FC10F-A8F3-8B40-92AB-B62955A12BED}"/>
              </a:ext>
            </a:extLst>
          </p:cNvPr>
          <p:cNvSpPr txBox="1">
            <a:spLocks noChangeArrowheads="1"/>
          </p:cNvSpPr>
          <p:nvPr/>
        </p:nvSpPr>
        <p:spPr bwMode="auto">
          <a:xfrm>
            <a:off x="2603500" y="4916488"/>
            <a:ext cx="21590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nl-NL" altLang="zh-CN" sz="2000">
                <a:solidFill>
                  <a:srgbClr val="203664"/>
                </a:solidFill>
                <a:ea typeface="Open Sans" panose="020B0606030504020204" pitchFamily="34" charset="0"/>
                <a:cs typeface="Calibri" panose="020F0502020204030204" pitchFamily="34" charset="0"/>
              </a:rPr>
              <a:t>  100.000 PCS</a:t>
            </a:r>
            <a:br>
              <a:rPr lang="nl-NL" altLang="zh-CN" sz="2000">
                <a:solidFill>
                  <a:srgbClr val="203664"/>
                </a:solidFill>
                <a:ea typeface="Open Sans" panose="020B0606030504020204" pitchFamily="34" charset="0"/>
                <a:cs typeface="Calibri" panose="020F0502020204030204" pitchFamily="34" charset="0"/>
              </a:rPr>
            </a:br>
            <a:r>
              <a:rPr lang="nl-NL" altLang="zh-CN" sz="2000">
                <a:solidFill>
                  <a:srgbClr val="203664"/>
                </a:solidFill>
                <a:ea typeface="Open Sans" panose="020B0606030504020204" pitchFamily="34" charset="0"/>
                <a:cs typeface="Calibri" panose="020F0502020204030204" pitchFamily="34" charset="0"/>
              </a:rPr>
              <a:t>  OEM Scan engines</a:t>
            </a:r>
          </a:p>
        </p:txBody>
      </p:sp>
      <p:sp>
        <p:nvSpPr>
          <p:cNvPr id="42" name="Ondertitel 2">
            <a:extLst>
              <a:ext uri="{FF2B5EF4-FFF2-40B4-BE49-F238E27FC236}">
                <a16:creationId xmlns:a16="http://schemas.microsoft.com/office/drawing/2014/main" id="{4EF881F4-B85E-4F41-9F31-0F0A123D4474}"/>
              </a:ext>
            </a:extLst>
          </p:cNvPr>
          <p:cNvSpPr txBox="1">
            <a:spLocks noChangeArrowheads="1"/>
          </p:cNvSpPr>
          <p:nvPr/>
        </p:nvSpPr>
        <p:spPr bwMode="auto">
          <a:xfrm>
            <a:off x="9877425" y="2270125"/>
            <a:ext cx="2159000" cy="3586163"/>
          </a:xfrm>
          <a:prstGeom prst="rect">
            <a:avLst/>
          </a:prstGeom>
          <a:solidFill>
            <a:srgbClr val="E3E3E3"/>
          </a:solidFill>
          <a:ln>
            <a:noFill/>
          </a:ln>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spcBef>
                <a:spcPts val="500"/>
              </a:spcBef>
              <a:buFont typeface="Arial" panose="020B0604020202020204" pitchFamily="34" charset="0"/>
              <a:buNone/>
              <a:defRPr/>
            </a:pPr>
            <a:r>
              <a:rPr lang="en-GB" altLang="zh-CN" sz="1750" b="1" dirty="0">
                <a:solidFill>
                  <a:srgbClr val="203664"/>
                </a:solidFill>
                <a:ea typeface="Open Sans" panose="020B0606030504020204" pitchFamily="34" charset="0"/>
                <a:cs typeface="Calibri" panose="020F0502020204030204" pitchFamily="34" charset="0"/>
              </a:rPr>
              <a:t>     We are in</a:t>
            </a:r>
          </a:p>
          <a:p>
            <a:pPr marL="285750" indent="-285750" defTabSz="914400">
              <a:spcBef>
                <a:spcPts val="500"/>
              </a:spcBef>
              <a:defRPr/>
            </a:pPr>
            <a:r>
              <a:rPr lang="en-GB" altLang="zh-CN" sz="1750" dirty="0">
                <a:solidFill>
                  <a:srgbClr val="203664"/>
                </a:solidFill>
                <a:ea typeface="Open Sans" panose="020B0606030504020204" pitchFamily="34" charset="0"/>
                <a:cs typeface="Calibri" panose="020F0502020204030204" pitchFamily="34" charset="0"/>
              </a:rPr>
              <a:t>Mobile devices </a:t>
            </a:r>
            <a:br>
              <a:rPr lang="en-GB" altLang="zh-CN" sz="1750" dirty="0">
                <a:solidFill>
                  <a:srgbClr val="203664"/>
                </a:solidFill>
                <a:ea typeface="Open Sans" panose="020B0606030504020204" pitchFamily="34" charset="0"/>
                <a:cs typeface="Calibri" panose="020F0502020204030204" pitchFamily="34" charset="0"/>
              </a:rPr>
            </a:br>
            <a:r>
              <a:rPr lang="en-GB" altLang="zh-CN" sz="1750" dirty="0">
                <a:solidFill>
                  <a:srgbClr val="203664"/>
                </a:solidFill>
                <a:ea typeface="Open Sans" panose="020B0606030504020204" pitchFamily="34" charset="0"/>
                <a:cs typeface="Calibri" panose="020F0502020204030204" pitchFamily="34" charset="0"/>
              </a:rPr>
              <a:t>such as Mobile Computing, EFT </a:t>
            </a:r>
            <a:br>
              <a:rPr lang="en-GB" altLang="zh-CN" sz="1750" dirty="0">
                <a:solidFill>
                  <a:srgbClr val="203664"/>
                </a:solidFill>
                <a:ea typeface="Open Sans" panose="020B0606030504020204" pitchFamily="34" charset="0"/>
                <a:cs typeface="Calibri" panose="020F0502020204030204" pitchFamily="34" charset="0"/>
              </a:rPr>
            </a:br>
            <a:r>
              <a:rPr lang="en-GB" altLang="zh-CN" sz="1750" dirty="0">
                <a:solidFill>
                  <a:srgbClr val="203664"/>
                </a:solidFill>
                <a:ea typeface="Open Sans" panose="020B0606030504020204" pitchFamily="34" charset="0"/>
                <a:cs typeface="Calibri" panose="020F0502020204030204" pitchFamily="34" charset="0"/>
              </a:rPr>
              <a:t>POS</a:t>
            </a:r>
          </a:p>
          <a:p>
            <a:pPr marL="285750" indent="-285750" defTabSz="914400">
              <a:spcBef>
                <a:spcPts val="500"/>
              </a:spcBef>
              <a:defRPr/>
            </a:pPr>
            <a:r>
              <a:rPr lang="en-GB" altLang="zh-CN" sz="1750" dirty="0">
                <a:solidFill>
                  <a:srgbClr val="203664"/>
                </a:solidFill>
                <a:ea typeface="Open Sans" panose="020B0606030504020204" pitchFamily="34" charset="0"/>
                <a:cs typeface="Calibri" panose="020F0502020204030204" pitchFamily="34" charset="0"/>
              </a:rPr>
              <a:t>Lottery &amp; gaming machines, kiosks, ticket machines, Smart Locker and more</a:t>
            </a:r>
          </a:p>
        </p:txBody>
      </p:sp>
      <p:pic>
        <p:nvPicPr>
          <p:cNvPr id="131083" name="image93.jpeg">
            <a:extLst>
              <a:ext uri="{FF2B5EF4-FFF2-40B4-BE49-F238E27FC236}">
                <a16:creationId xmlns:a16="http://schemas.microsoft.com/office/drawing/2014/main" id="{4AE447E6-E09F-634E-A564-FAD79164E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2271713"/>
            <a:ext cx="2155825" cy="1703387"/>
          </a:xfrm>
          <a:prstGeom prst="rect">
            <a:avLst/>
          </a:prstGeom>
          <a:solidFill>
            <a:srgbClr val="F3F3FE"/>
          </a:solidFill>
          <a:ln>
            <a:noFill/>
          </a:ln>
          <a:extLst>
            <a:ext uri="{91240B29-F687-4F45-9708-019B960494DF}">
              <a14:hiddenLine xmlns:a14="http://schemas.microsoft.com/office/drawing/2010/main" w="12700">
                <a:solidFill>
                  <a:srgbClr val="000000"/>
                </a:solidFill>
                <a:miter lim="400000"/>
                <a:headEnd/>
                <a:tailEnd/>
              </a14:hiddenLine>
            </a:ext>
          </a:extLst>
        </p:spPr>
      </p:pic>
      <p:pic>
        <p:nvPicPr>
          <p:cNvPr id="131084" name="image92.jpeg">
            <a:extLst>
              <a:ext uri="{FF2B5EF4-FFF2-40B4-BE49-F238E27FC236}">
                <a16:creationId xmlns:a16="http://schemas.microsoft.com/office/drawing/2014/main" id="{34CFEC8B-31ED-774E-BC04-01B782619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60"/>
          <a:stretch>
            <a:fillRect/>
          </a:stretch>
        </p:blipFill>
        <p:spPr bwMode="auto">
          <a:xfrm>
            <a:off x="174625" y="2290763"/>
            <a:ext cx="2155825" cy="1690687"/>
          </a:xfrm>
          <a:prstGeom prst="rect">
            <a:avLst/>
          </a:prstGeom>
          <a:solidFill>
            <a:srgbClr val="FFC67C"/>
          </a:solidFill>
          <a:ln>
            <a:noFill/>
          </a:ln>
          <a:extLst>
            <a:ext uri="{91240B29-F687-4F45-9708-019B960494DF}">
              <a14:hiddenLine xmlns:a14="http://schemas.microsoft.com/office/drawing/2010/main" w="12700">
                <a:solidFill>
                  <a:srgbClr val="000000"/>
                </a:solidFill>
                <a:miter lim="400000"/>
                <a:headEnd/>
                <a:tailEnd/>
              </a14:hiddenLine>
            </a:ext>
          </a:extLst>
        </p:spPr>
      </p:pic>
      <p:sp>
        <p:nvSpPr>
          <p:cNvPr id="34" name="Rechthoek 33">
            <a:extLst>
              <a:ext uri="{FF2B5EF4-FFF2-40B4-BE49-F238E27FC236}">
                <a16:creationId xmlns:a16="http://schemas.microsoft.com/office/drawing/2014/main" id="{76652AD7-4261-3E4E-A7E6-64B5204DADF5}"/>
              </a:ext>
            </a:extLst>
          </p:cNvPr>
          <p:cNvSpPr/>
          <p:nvPr/>
        </p:nvSpPr>
        <p:spPr>
          <a:xfrm>
            <a:off x="5032375" y="3965575"/>
            <a:ext cx="2159000" cy="9461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 name="Rechthoek 35">
            <a:extLst>
              <a:ext uri="{FF2B5EF4-FFF2-40B4-BE49-F238E27FC236}">
                <a16:creationId xmlns:a16="http://schemas.microsoft.com/office/drawing/2014/main" id="{274E5D4A-24DF-F743-BACC-EABE72D114BC}"/>
              </a:ext>
            </a:extLst>
          </p:cNvPr>
          <p:cNvSpPr/>
          <p:nvPr/>
        </p:nvSpPr>
        <p:spPr>
          <a:xfrm>
            <a:off x="5032375" y="4913313"/>
            <a:ext cx="2159000" cy="9398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1087" name="Ondertitel 2">
            <a:extLst>
              <a:ext uri="{FF2B5EF4-FFF2-40B4-BE49-F238E27FC236}">
                <a16:creationId xmlns:a16="http://schemas.microsoft.com/office/drawing/2014/main" id="{F03974B1-6B0B-694F-964A-FE80FB1D3515}"/>
              </a:ext>
            </a:extLst>
          </p:cNvPr>
          <p:cNvSpPr txBox="1">
            <a:spLocks noChangeArrowheads="1"/>
          </p:cNvSpPr>
          <p:nvPr/>
        </p:nvSpPr>
        <p:spPr bwMode="auto">
          <a:xfrm>
            <a:off x="5029200" y="3965575"/>
            <a:ext cx="2159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800" b="1">
                <a:solidFill>
                  <a:schemeClr val="bg1"/>
                </a:solidFill>
              </a:rPr>
              <a:t>HP tablet </a:t>
            </a:r>
            <a:br>
              <a:rPr lang="en-US" altLang="nl-NL" sz="1800" b="1">
                <a:solidFill>
                  <a:schemeClr val="bg1"/>
                </a:solidFill>
              </a:rPr>
            </a:br>
            <a:r>
              <a:rPr lang="en-US" altLang="nl-NL" sz="1800" b="1">
                <a:solidFill>
                  <a:schemeClr val="bg1"/>
                </a:solidFill>
              </a:rPr>
              <a:t>backpack</a:t>
            </a:r>
            <a:endParaRPr lang="nl-NL" altLang="zh-CN" sz="1800">
              <a:solidFill>
                <a:srgbClr val="203664"/>
              </a:solidFill>
              <a:ea typeface="Open Sans" panose="020B0606030504020204" pitchFamily="34" charset="0"/>
              <a:cs typeface="Calibri" panose="020F0502020204030204" pitchFamily="34" charset="0"/>
            </a:endParaRPr>
          </a:p>
        </p:txBody>
      </p:sp>
      <p:sp>
        <p:nvSpPr>
          <p:cNvPr id="131088" name="Ondertitel 2">
            <a:extLst>
              <a:ext uri="{FF2B5EF4-FFF2-40B4-BE49-F238E27FC236}">
                <a16:creationId xmlns:a16="http://schemas.microsoft.com/office/drawing/2014/main" id="{B200402A-B716-664C-A304-15DD739DA1F1}"/>
              </a:ext>
            </a:extLst>
          </p:cNvPr>
          <p:cNvSpPr txBox="1">
            <a:spLocks noChangeArrowheads="1"/>
          </p:cNvSpPr>
          <p:nvPr/>
        </p:nvSpPr>
        <p:spPr bwMode="auto">
          <a:xfrm>
            <a:off x="5032375" y="4911725"/>
            <a:ext cx="21590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nl-NL" altLang="zh-CN" sz="2000">
                <a:solidFill>
                  <a:srgbClr val="203664"/>
                </a:solidFill>
                <a:ea typeface="Open Sans" panose="020B0606030504020204" pitchFamily="34" charset="0"/>
                <a:cs typeface="Calibri" panose="020F0502020204030204" pitchFamily="34" charset="0"/>
              </a:rPr>
              <a:t>  50.000 PCS</a:t>
            </a:r>
            <a:br>
              <a:rPr lang="nl-NL" altLang="zh-CN" sz="2000">
                <a:solidFill>
                  <a:srgbClr val="203664"/>
                </a:solidFill>
                <a:ea typeface="Open Sans" panose="020B0606030504020204" pitchFamily="34" charset="0"/>
                <a:cs typeface="Calibri" panose="020F0502020204030204" pitchFamily="34" charset="0"/>
              </a:rPr>
            </a:br>
            <a:r>
              <a:rPr lang="nl-NL" altLang="zh-CN" sz="2000">
                <a:solidFill>
                  <a:srgbClr val="203664"/>
                </a:solidFill>
                <a:ea typeface="Open Sans" panose="020B0606030504020204" pitchFamily="34" charset="0"/>
                <a:cs typeface="Calibri" panose="020F0502020204030204" pitchFamily="34" charset="0"/>
              </a:rPr>
              <a:t>  OEM Scan engines</a:t>
            </a:r>
          </a:p>
        </p:txBody>
      </p:sp>
      <p:pic>
        <p:nvPicPr>
          <p:cNvPr id="131089" name="image94.jpeg">
            <a:extLst>
              <a:ext uri="{FF2B5EF4-FFF2-40B4-BE49-F238E27FC236}">
                <a16:creationId xmlns:a16="http://schemas.microsoft.com/office/drawing/2014/main" id="{B145F8EB-779D-3649-A423-F230C12E3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265363"/>
            <a:ext cx="2165350" cy="1698625"/>
          </a:xfrm>
          <a:prstGeom prst="rect">
            <a:avLst/>
          </a:pr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pic>
      <p:sp>
        <p:nvSpPr>
          <p:cNvPr id="46" name="Rechthoek 45">
            <a:extLst>
              <a:ext uri="{FF2B5EF4-FFF2-40B4-BE49-F238E27FC236}">
                <a16:creationId xmlns:a16="http://schemas.microsoft.com/office/drawing/2014/main" id="{6614EA9A-B474-F447-83CE-F6C97C4F9850}"/>
              </a:ext>
            </a:extLst>
          </p:cNvPr>
          <p:cNvSpPr/>
          <p:nvPr/>
        </p:nvSpPr>
        <p:spPr>
          <a:xfrm>
            <a:off x="7461250" y="3963988"/>
            <a:ext cx="2159000" cy="946150"/>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7" name="Rechthoek 46">
            <a:extLst>
              <a:ext uri="{FF2B5EF4-FFF2-40B4-BE49-F238E27FC236}">
                <a16:creationId xmlns:a16="http://schemas.microsoft.com/office/drawing/2014/main" id="{A327B74A-143D-1A4A-9FAD-02315B1B4EE3}"/>
              </a:ext>
            </a:extLst>
          </p:cNvPr>
          <p:cNvSpPr/>
          <p:nvPr/>
        </p:nvSpPr>
        <p:spPr>
          <a:xfrm>
            <a:off x="7461250" y="4911725"/>
            <a:ext cx="2159000" cy="9398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1092" name="Ondertitel 2">
            <a:extLst>
              <a:ext uri="{FF2B5EF4-FFF2-40B4-BE49-F238E27FC236}">
                <a16:creationId xmlns:a16="http://schemas.microsoft.com/office/drawing/2014/main" id="{7B77AF71-3E2F-464A-9846-3E2840812F67}"/>
              </a:ext>
            </a:extLst>
          </p:cNvPr>
          <p:cNvSpPr txBox="1">
            <a:spLocks noChangeArrowheads="1"/>
          </p:cNvSpPr>
          <p:nvPr/>
        </p:nvSpPr>
        <p:spPr bwMode="auto">
          <a:xfrm>
            <a:off x="7467600" y="3963988"/>
            <a:ext cx="21494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800" b="1">
                <a:solidFill>
                  <a:schemeClr val="bg1"/>
                </a:solidFill>
              </a:rPr>
              <a:t>HILTI driller with an integrated 2D scan engine</a:t>
            </a:r>
            <a:endParaRPr lang="nl-NL" altLang="zh-CN" sz="1800">
              <a:solidFill>
                <a:srgbClr val="203664"/>
              </a:solidFill>
              <a:ea typeface="Open Sans" panose="020B0606030504020204" pitchFamily="34" charset="0"/>
              <a:cs typeface="Calibri" panose="020F0502020204030204" pitchFamily="34" charset="0"/>
            </a:endParaRPr>
          </a:p>
        </p:txBody>
      </p:sp>
      <p:sp>
        <p:nvSpPr>
          <p:cNvPr id="131093" name="Ondertitel 2">
            <a:extLst>
              <a:ext uri="{FF2B5EF4-FFF2-40B4-BE49-F238E27FC236}">
                <a16:creationId xmlns:a16="http://schemas.microsoft.com/office/drawing/2014/main" id="{FFB2411F-2071-6545-A089-ECB12CFABEB1}"/>
              </a:ext>
            </a:extLst>
          </p:cNvPr>
          <p:cNvSpPr txBox="1">
            <a:spLocks noChangeArrowheads="1"/>
          </p:cNvSpPr>
          <p:nvPr/>
        </p:nvSpPr>
        <p:spPr bwMode="auto">
          <a:xfrm>
            <a:off x="7461250" y="4910138"/>
            <a:ext cx="21590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nl-NL" altLang="zh-CN" sz="2000">
                <a:solidFill>
                  <a:srgbClr val="203664"/>
                </a:solidFill>
                <a:ea typeface="Open Sans" panose="020B0606030504020204" pitchFamily="34" charset="0"/>
                <a:cs typeface="Calibri" panose="020F0502020204030204" pitchFamily="34" charset="0"/>
              </a:rPr>
              <a:t>  7.000-10.000 PCS</a:t>
            </a:r>
            <a:br>
              <a:rPr lang="nl-NL" altLang="zh-CN" sz="2000">
                <a:solidFill>
                  <a:srgbClr val="203664"/>
                </a:solidFill>
                <a:ea typeface="Open Sans" panose="020B0606030504020204" pitchFamily="34" charset="0"/>
                <a:cs typeface="Calibri" panose="020F0502020204030204" pitchFamily="34" charset="0"/>
              </a:rPr>
            </a:br>
            <a:r>
              <a:rPr lang="nl-NL" altLang="zh-CN" sz="2000">
                <a:solidFill>
                  <a:srgbClr val="203664"/>
                </a:solidFill>
                <a:ea typeface="Open Sans" panose="020B0606030504020204" pitchFamily="34" charset="0"/>
                <a:cs typeface="Calibri" panose="020F0502020204030204" pitchFamily="34" charset="0"/>
              </a:rPr>
              <a:t>  a year - EM3080</a:t>
            </a:r>
          </a:p>
        </p:txBody>
      </p:sp>
      <p:pic>
        <p:nvPicPr>
          <p:cNvPr id="131094" name="Afbeelding 4">
            <a:extLst>
              <a:ext uri="{FF2B5EF4-FFF2-40B4-BE49-F238E27FC236}">
                <a16:creationId xmlns:a16="http://schemas.microsoft.com/office/drawing/2014/main" id="{F392A8E5-9765-CD42-9915-7CB9698C2F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065" r="-13800"/>
          <a:stretch>
            <a:fillRect/>
          </a:stretch>
        </p:blipFill>
        <p:spPr bwMode="auto">
          <a:xfrm>
            <a:off x="7461250" y="2265363"/>
            <a:ext cx="2155825" cy="1697037"/>
          </a:xfrm>
          <a:prstGeom prst="rect">
            <a:avLst/>
          </a:prstGeom>
          <a:solidFill>
            <a:srgbClr val="B70614"/>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Afbeelding 13">
            <a:extLst>
              <a:ext uri="{FF2B5EF4-FFF2-40B4-BE49-F238E27FC236}">
                <a16:creationId xmlns:a16="http://schemas.microsoft.com/office/drawing/2014/main" id="{DE6CC07E-80BB-FB4A-82F6-BC184899D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497" r="6009"/>
          <a:stretch>
            <a:fillRect/>
          </a:stretch>
        </p:blipFill>
        <p:spPr bwMode="auto">
          <a:xfrm>
            <a:off x="6645275" y="4156075"/>
            <a:ext cx="1495425"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8" name="Afbeelding 11">
            <a:extLst>
              <a:ext uri="{FF2B5EF4-FFF2-40B4-BE49-F238E27FC236}">
                <a16:creationId xmlns:a16="http://schemas.microsoft.com/office/drawing/2014/main" id="{12651280-13D8-3646-A242-C6C46F101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412" b="13803"/>
          <a:stretch>
            <a:fillRect/>
          </a:stretch>
        </p:blipFill>
        <p:spPr bwMode="auto">
          <a:xfrm>
            <a:off x="3444875" y="4156075"/>
            <a:ext cx="1495425"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ijdelijke aanduiding voor voettekst 4">
            <a:extLst>
              <a:ext uri="{FF2B5EF4-FFF2-40B4-BE49-F238E27FC236}">
                <a16:creationId xmlns:a16="http://schemas.microsoft.com/office/drawing/2014/main" id="{B88BEE78-4EAE-6940-9212-F1925F8A83CD}"/>
              </a:ext>
            </a:extLst>
          </p:cNvPr>
          <p:cNvSpPr txBox="1">
            <a:spLocks noChangeArrowheads="1"/>
          </p:cNvSpPr>
          <p:nvPr/>
        </p:nvSpPr>
        <p:spPr bwMode="auto">
          <a:xfrm>
            <a:off x="7764463" y="854075"/>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Succes stories: online to offline</a:t>
            </a:r>
            <a:endParaRPr lang="en-GB" altLang="nl-NL" sz="1800" b="1">
              <a:solidFill>
                <a:schemeClr val="bg1"/>
              </a:solidFill>
            </a:endParaRPr>
          </a:p>
        </p:txBody>
      </p:sp>
      <p:sp>
        <p:nvSpPr>
          <p:cNvPr id="42" name="Ondertitel 2">
            <a:extLst>
              <a:ext uri="{FF2B5EF4-FFF2-40B4-BE49-F238E27FC236}">
                <a16:creationId xmlns:a16="http://schemas.microsoft.com/office/drawing/2014/main" id="{4EF881F4-B85E-4F41-9F31-0F0A123D4474}"/>
              </a:ext>
            </a:extLst>
          </p:cNvPr>
          <p:cNvSpPr txBox="1">
            <a:spLocks noChangeArrowheads="1"/>
          </p:cNvSpPr>
          <p:nvPr/>
        </p:nvSpPr>
        <p:spPr bwMode="auto">
          <a:xfrm>
            <a:off x="9836150" y="2232025"/>
            <a:ext cx="2128838" cy="3643313"/>
          </a:xfrm>
          <a:prstGeom prst="rect">
            <a:avLst/>
          </a:prstGeom>
          <a:solidFill>
            <a:srgbClr val="E3E3E3"/>
          </a:solidFill>
          <a:ln>
            <a:noFill/>
          </a:ln>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spcBef>
                <a:spcPts val="500"/>
              </a:spcBef>
              <a:buFont typeface="Arial" panose="020B0604020202020204" pitchFamily="34" charset="0"/>
              <a:buNone/>
              <a:defRPr/>
            </a:pPr>
            <a:r>
              <a:rPr lang="en-GB" altLang="zh-CN" sz="1750" b="1" dirty="0">
                <a:solidFill>
                  <a:srgbClr val="203664"/>
                </a:solidFill>
                <a:ea typeface="Open Sans" panose="020B0606030504020204" pitchFamily="34" charset="0"/>
                <a:cs typeface="Calibri" panose="020F0502020204030204" pitchFamily="34" charset="0"/>
              </a:rPr>
              <a:t>     We are in</a:t>
            </a:r>
          </a:p>
          <a:p>
            <a:pPr marL="285750" indent="-285750" defTabSz="914400">
              <a:spcBef>
                <a:spcPts val="500"/>
              </a:spcBef>
              <a:defRPr/>
            </a:pPr>
            <a:r>
              <a:rPr lang="en-GB" altLang="zh-CN" sz="1750" dirty="0">
                <a:solidFill>
                  <a:srgbClr val="203664"/>
                </a:solidFill>
                <a:ea typeface="Open Sans" panose="020B0606030504020204" pitchFamily="34" charset="0"/>
                <a:cs typeface="Calibri" panose="020F0502020204030204" pitchFamily="34" charset="0"/>
              </a:rPr>
              <a:t>Barcode payment</a:t>
            </a:r>
          </a:p>
          <a:p>
            <a:pPr marL="285750" indent="-285750" defTabSz="914400">
              <a:spcBef>
                <a:spcPts val="500"/>
              </a:spcBef>
              <a:defRPr/>
            </a:pPr>
            <a:r>
              <a:rPr lang="en-GB" altLang="zh-CN" sz="1750" dirty="0">
                <a:solidFill>
                  <a:srgbClr val="203664"/>
                </a:solidFill>
                <a:ea typeface="Open Sans" panose="020B0606030504020204" pitchFamily="34" charset="0"/>
                <a:cs typeface="Calibri" panose="020F0502020204030204" pitchFamily="34" charset="0"/>
              </a:rPr>
              <a:t>E-voucher management</a:t>
            </a:r>
          </a:p>
          <a:p>
            <a:pPr marL="285750" indent="-285750" defTabSz="914400">
              <a:spcBef>
                <a:spcPts val="500"/>
              </a:spcBef>
              <a:defRPr/>
            </a:pPr>
            <a:r>
              <a:rPr lang="en-GB" altLang="zh-CN" sz="1750" dirty="0">
                <a:solidFill>
                  <a:srgbClr val="203664"/>
                </a:solidFill>
                <a:ea typeface="Open Sans" panose="020B0606030504020204" pitchFamily="34" charset="0"/>
                <a:cs typeface="Calibri" panose="020F0502020204030204" pitchFamily="34" charset="0"/>
              </a:rPr>
              <a:t>Membership card</a:t>
            </a:r>
          </a:p>
        </p:txBody>
      </p:sp>
      <p:sp>
        <p:nvSpPr>
          <p:cNvPr id="21" name="Rechthoek 20">
            <a:extLst>
              <a:ext uri="{FF2B5EF4-FFF2-40B4-BE49-F238E27FC236}">
                <a16:creationId xmlns:a16="http://schemas.microsoft.com/office/drawing/2014/main" id="{9D33ED11-1457-7D4A-A03B-212EC03F1F45}"/>
              </a:ext>
            </a:extLst>
          </p:cNvPr>
          <p:cNvSpPr/>
          <p:nvPr/>
        </p:nvSpPr>
        <p:spPr>
          <a:xfrm>
            <a:off x="1741488" y="3090863"/>
            <a:ext cx="1471612" cy="860425"/>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2102" name="Ondertitel 2">
            <a:extLst>
              <a:ext uri="{FF2B5EF4-FFF2-40B4-BE49-F238E27FC236}">
                <a16:creationId xmlns:a16="http://schemas.microsoft.com/office/drawing/2014/main" id="{891BD3D5-4A0E-8549-98A3-038A7A385B19}"/>
              </a:ext>
            </a:extLst>
          </p:cNvPr>
          <p:cNvSpPr txBox="1">
            <a:spLocks noChangeArrowheads="1"/>
          </p:cNvSpPr>
          <p:nvPr/>
        </p:nvSpPr>
        <p:spPr bwMode="auto">
          <a:xfrm>
            <a:off x="1741488" y="3090863"/>
            <a:ext cx="14732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800" b="1">
                <a:solidFill>
                  <a:schemeClr val="bg1"/>
                </a:solidFill>
              </a:rPr>
              <a:t>Membership</a:t>
            </a:r>
            <a:br>
              <a:rPr lang="en-US" altLang="nl-NL" sz="1800" b="1">
                <a:solidFill>
                  <a:schemeClr val="bg1"/>
                </a:solidFill>
              </a:rPr>
            </a:br>
            <a:r>
              <a:rPr lang="en-US" altLang="zh-CN" sz="1800" b="1">
                <a:solidFill>
                  <a:schemeClr val="bg1"/>
                </a:solidFill>
                <a:ea typeface="Open Sans" panose="020B0606030504020204" pitchFamily="34" charset="0"/>
                <a:cs typeface="Calibri" panose="020F0502020204030204" pitchFamily="34" charset="0"/>
              </a:rPr>
              <a:t>management</a:t>
            </a:r>
            <a:endParaRPr lang="nl-NL" altLang="zh-CN" sz="1800">
              <a:solidFill>
                <a:srgbClr val="203664"/>
              </a:solidFill>
              <a:ea typeface="Open Sans" panose="020B0606030504020204" pitchFamily="34" charset="0"/>
              <a:cs typeface="Calibri" panose="020F0502020204030204" pitchFamily="34" charset="0"/>
            </a:endParaRPr>
          </a:p>
        </p:txBody>
      </p:sp>
      <p:pic>
        <p:nvPicPr>
          <p:cNvPr id="132103" name="image96.jpeg">
            <a:extLst>
              <a:ext uri="{FF2B5EF4-FFF2-40B4-BE49-F238E27FC236}">
                <a16:creationId xmlns:a16="http://schemas.microsoft.com/office/drawing/2014/main" id="{3B244559-25D7-AC43-B091-759999B6C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383" b="-6383"/>
          <a:stretch>
            <a:fillRect/>
          </a:stretch>
        </p:blipFill>
        <p:spPr bwMode="auto">
          <a:xfrm>
            <a:off x="1927225" y="2338388"/>
            <a:ext cx="1096963" cy="646112"/>
          </a:xfrm>
          <a:prstGeom prst="rect">
            <a:avLst/>
          </a:prstGeom>
          <a:solidFill>
            <a:schemeClr val="bg1"/>
          </a:solidFill>
          <a:ln>
            <a:noFill/>
          </a:ln>
          <a:extLst>
            <a:ext uri="{91240B29-F687-4F45-9708-019B960494DF}">
              <a14:hiddenLine xmlns:a14="http://schemas.microsoft.com/office/drawing/2010/main" w="3175">
                <a:solidFill>
                  <a:srgbClr val="000000"/>
                </a:solidFill>
                <a:miter lim="400000"/>
                <a:headEnd/>
                <a:tailEnd/>
              </a14:hiddenLine>
            </a:ext>
          </a:extLst>
        </p:spPr>
      </p:pic>
      <p:pic>
        <p:nvPicPr>
          <p:cNvPr id="132104" name="image95.jpeg">
            <a:extLst>
              <a:ext uri="{FF2B5EF4-FFF2-40B4-BE49-F238E27FC236}">
                <a16:creationId xmlns:a16="http://schemas.microsoft.com/office/drawing/2014/main" id="{B7E9A67C-1DCB-2B49-808F-507C58750D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538" y="2232025"/>
            <a:ext cx="150495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 name="Rechthoek 7">
            <a:extLst>
              <a:ext uri="{FF2B5EF4-FFF2-40B4-BE49-F238E27FC236}">
                <a16:creationId xmlns:a16="http://schemas.microsoft.com/office/drawing/2014/main" id="{172F1252-B02C-B94D-95A8-B8C7CE7CC3DD}"/>
              </a:ext>
            </a:extLst>
          </p:cNvPr>
          <p:cNvSpPr/>
          <p:nvPr/>
        </p:nvSpPr>
        <p:spPr>
          <a:xfrm>
            <a:off x="236538" y="2232025"/>
            <a:ext cx="2976562" cy="1719263"/>
          </a:xfrm>
          <a:prstGeom prst="rect">
            <a:avLst/>
          </a:prstGeom>
          <a:noFill/>
          <a:ln w="3175">
            <a:solidFill>
              <a:srgbClr val="00AA9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0" name="Rechthoek 49">
            <a:extLst>
              <a:ext uri="{FF2B5EF4-FFF2-40B4-BE49-F238E27FC236}">
                <a16:creationId xmlns:a16="http://schemas.microsoft.com/office/drawing/2014/main" id="{B91DB08E-BAD6-2945-AE8C-2C20F6371C79}"/>
              </a:ext>
            </a:extLst>
          </p:cNvPr>
          <p:cNvSpPr/>
          <p:nvPr/>
        </p:nvSpPr>
        <p:spPr>
          <a:xfrm>
            <a:off x="4940300" y="3090863"/>
            <a:ext cx="1473200" cy="860425"/>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2107" name="Ondertitel 2">
            <a:extLst>
              <a:ext uri="{FF2B5EF4-FFF2-40B4-BE49-F238E27FC236}">
                <a16:creationId xmlns:a16="http://schemas.microsoft.com/office/drawing/2014/main" id="{29FAE93D-7D28-944E-8A7B-A6762A240A13}"/>
              </a:ext>
            </a:extLst>
          </p:cNvPr>
          <p:cNvSpPr txBox="1">
            <a:spLocks noChangeArrowheads="1"/>
          </p:cNvSpPr>
          <p:nvPr/>
        </p:nvSpPr>
        <p:spPr bwMode="auto">
          <a:xfrm>
            <a:off x="4941888" y="3090863"/>
            <a:ext cx="147161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800" b="1">
                <a:solidFill>
                  <a:schemeClr val="bg1"/>
                </a:solidFill>
              </a:rPr>
              <a:t>Toll gate</a:t>
            </a:r>
            <a:br>
              <a:rPr lang="nl-NL" altLang="nl-NL" sz="1800" b="1">
                <a:solidFill>
                  <a:srgbClr val="203664"/>
                </a:solidFill>
                <a:ea typeface="Open Sans" panose="020B0606030504020204" pitchFamily="34" charset="0"/>
                <a:cs typeface="Calibri" panose="020F0502020204030204" pitchFamily="34" charset="0"/>
              </a:rPr>
            </a:br>
            <a:r>
              <a:rPr lang="nl-NL" altLang="nl-NL" sz="1800" b="1">
                <a:solidFill>
                  <a:schemeClr val="bg1"/>
                </a:solidFill>
                <a:ea typeface="Open Sans" panose="020B0606030504020204" pitchFamily="34" charset="0"/>
                <a:cs typeface="Calibri" panose="020F0502020204030204" pitchFamily="34" charset="0"/>
              </a:rPr>
              <a:t>payment</a:t>
            </a:r>
            <a:endParaRPr lang="en-US" altLang="nl-NL" sz="1800" b="1">
              <a:solidFill>
                <a:schemeClr val="bg1"/>
              </a:solidFill>
            </a:endParaRPr>
          </a:p>
        </p:txBody>
      </p:sp>
      <p:sp>
        <p:nvSpPr>
          <p:cNvPr id="55" name="Rechthoek 54">
            <a:extLst>
              <a:ext uri="{FF2B5EF4-FFF2-40B4-BE49-F238E27FC236}">
                <a16:creationId xmlns:a16="http://schemas.microsoft.com/office/drawing/2014/main" id="{48F530B9-ED4F-9A4D-9F26-BEAB760941AB}"/>
              </a:ext>
            </a:extLst>
          </p:cNvPr>
          <p:cNvSpPr/>
          <p:nvPr/>
        </p:nvSpPr>
        <p:spPr>
          <a:xfrm>
            <a:off x="8140700" y="3090863"/>
            <a:ext cx="1473200" cy="860425"/>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2109" name="Ondertitel 2">
            <a:extLst>
              <a:ext uri="{FF2B5EF4-FFF2-40B4-BE49-F238E27FC236}">
                <a16:creationId xmlns:a16="http://schemas.microsoft.com/office/drawing/2014/main" id="{C2C9F325-EA74-B241-88E8-C1B75B1FDE4C}"/>
              </a:ext>
            </a:extLst>
          </p:cNvPr>
          <p:cNvSpPr txBox="1">
            <a:spLocks noChangeArrowheads="1"/>
          </p:cNvSpPr>
          <p:nvPr/>
        </p:nvSpPr>
        <p:spPr bwMode="auto">
          <a:xfrm>
            <a:off x="8140700" y="3090863"/>
            <a:ext cx="14732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800" b="1">
                <a:solidFill>
                  <a:schemeClr val="bg1"/>
                </a:solidFill>
              </a:rPr>
              <a:t>Banking</a:t>
            </a:r>
            <a:br>
              <a:rPr lang="en-US" altLang="nl-NL" sz="1800" b="1">
                <a:solidFill>
                  <a:schemeClr val="bg1"/>
                </a:solidFill>
              </a:rPr>
            </a:br>
            <a:r>
              <a:rPr lang="en-US" altLang="nl-NL" sz="1800" b="1">
                <a:solidFill>
                  <a:schemeClr val="bg1"/>
                </a:solidFill>
              </a:rPr>
              <a:t>payment</a:t>
            </a:r>
            <a:endParaRPr lang="nl-NL" altLang="zh-CN" sz="1800">
              <a:solidFill>
                <a:srgbClr val="203664"/>
              </a:solidFill>
              <a:ea typeface="Open Sans" panose="020B060603050402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60E6F74-34C5-9842-848C-A29E18D1A6FA}"/>
              </a:ext>
            </a:extLst>
          </p:cNvPr>
          <p:cNvSpPr/>
          <p:nvPr/>
        </p:nvSpPr>
        <p:spPr>
          <a:xfrm>
            <a:off x="1741488" y="5014913"/>
            <a:ext cx="1471612" cy="860425"/>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2111" name="Ondertitel 2">
            <a:extLst>
              <a:ext uri="{FF2B5EF4-FFF2-40B4-BE49-F238E27FC236}">
                <a16:creationId xmlns:a16="http://schemas.microsoft.com/office/drawing/2014/main" id="{AD96F301-11DD-114D-AD1E-0069B9D89036}"/>
              </a:ext>
            </a:extLst>
          </p:cNvPr>
          <p:cNvSpPr txBox="1">
            <a:spLocks noChangeArrowheads="1"/>
          </p:cNvSpPr>
          <p:nvPr/>
        </p:nvSpPr>
        <p:spPr bwMode="auto">
          <a:xfrm>
            <a:off x="1741488" y="5014913"/>
            <a:ext cx="14732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800" b="1">
                <a:solidFill>
                  <a:schemeClr val="bg1"/>
                </a:solidFill>
              </a:rPr>
              <a:t>E-voucher</a:t>
            </a:r>
            <a:endParaRPr lang="nl-NL" altLang="zh-CN" sz="1800">
              <a:solidFill>
                <a:srgbClr val="203664"/>
              </a:solidFill>
              <a:ea typeface="Open Sans" panose="020B060603050402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7ADF9A84-7FDA-3E44-BEA5-3C6EBB34795D}"/>
              </a:ext>
            </a:extLst>
          </p:cNvPr>
          <p:cNvSpPr/>
          <p:nvPr/>
        </p:nvSpPr>
        <p:spPr>
          <a:xfrm>
            <a:off x="4940300" y="5014913"/>
            <a:ext cx="1473200" cy="860425"/>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2113" name="Ondertitel 2">
            <a:extLst>
              <a:ext uri="{FF2B5EF4-FFF2-40B4-BE49-F238E27FC236}">
                <a16:creationId xmlns:a16="http://schemas.microsoft.com/office/drawing/2014/main" id="{624744A4-44AB-1946-B63E-3FE95CC36085}"/>
              </a:ext>
            </a:extLst>
          </p:cNvPr>
          <p:cNvSpPr txBox="1">
            <a:spLocks noChangeArrowheads="1"/>
          </p:cNvSpPr>
          <p:nvPr/>
        </p:nvSpPr>
        <p:spPr bwMode="auto">
          <a:xfrm>
            <a:off x="4941888" y="5014913"/>
            <a:ext cx="147161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800" b="1">
                <a:solidFill>
                  <a:schemeClr val="bg1"/>
                </a:solidFill>
              </a:rPr>
              <a:t>EEP POS</a:t>
            </a:r>
            <a:br>
              <a:rPr lang="en-US" altLang="nl-NL" sz="1800" b="1">
                <a:solidFill>
                  <a:schemeClr val="bg1"/>
                </a:solidFill>
              </a:rPr>
            </a:br>
            <a:r>
              <a:rPr lang="en-US" altLang="nl-NL" sz="1800" b="1">
                <a:solidFill>
                  <a:schemeClr val="bg1"/>
                </a:solidFill>
              </a:rPr>
              <a:t>application</a:t>
            </a:r>
            <a:endParaRPr lang="nl-NL" altLang="zh-CN" sz="1800">
              <a:solidFill>
                <a:srgbClr val="203664"/>
              </a:solidFill>
              <a:ea typeface="Open Sans" panose="020B060603050402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3136BF3F-0EBC-2F4B-A8E1-83437ACE1AC9}"/>
              </a:ext>
            </a:extLst>
          </p:cNvPr>
          <p:cNvSpPr/>
          <p:nvPr/>
        </p:nvSpPr>
        <p:spPr>
          <a:xfrm>
            <a:off x="8140700" y="5014913"/>
            <a:ext cx="1473200" cy="860425"/>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2115" name="Ondertitel 2">
            <a:extLst>
              <a:ext uri="{FF2B5EF4-FFF2-40B4-BE49-F238E27FC236}">
                <a16:creationId xmlns:a16="http://schemas.microsoft.com/office/drawing/2014/main" id="{8534D64E-9C91-1D43-899F-91FE184928CF}"/>
              </a:ext>
            </a:extLst>
          </p:cNvPr>
          <p:cNvSpPr txBox="1">
            <a:spLocks noChangeArrowheads="1"/>
          </p:cNvSpPr>
          <p:nvPr/>
        </p:nvSpPr>
        <p:spPr bwMode="auto">
          <a:xfrm>
            <a:off x="8140700" y="5014913"/>
            <a:ext cx="14732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1800" b="1">
                <a:solidFill>
                  <a:schemeClr val="bg1"/>
                </a:solidFill>
              </a:rPr>
              <a:t>POS</a:t>
            </a:r>
            <a:br>
              <a:rPr lang="en-US" altLang="nl-NL" sz="1800" b="1">
                <a:solidFill>
                  <a:schemeClr val="bg1"/>
                </a:solidFill>
              </a:rPr>
            </a:br>
            <a:r>
              <a:rPr lang="en-US" altLang="nl-NL" sz="1800" b="1">
                <a:solidFill>
                  <a:schemeClr val="bg1"/>
                </a:solidFill>
              </a:rPr>
              <a:t>application</a:t>
            </a:r>
            <a:endParaRPr lang="nl-NL" altLang="zh-CN" sz="1800">
              <a:solidFill>
                <a:srgbClr val="203664"/>
              </a:solidFill>
              <a:ea typeface="Open Sans" panose="020B0606030504020204" pitchFamily="34" charset="0"/>
              <a:cs typeface="Calibri" panose="020F0502020204030204" pitchFamily="34" charset="0"/>
            </a:endParaRPr>
          </a:p>
        </p:txBody>
      </p:sp>
      <p:pic>
        <p:nvPicPr>
          <p:cNvPr id="132116" name="image97.jpeg">
            <a:extLst>
              <a:ext uri="{FF2B5EF4-FFF2-40B4-BE49-F238E27FC236}">
                <a16:creationId xmlns:a16="http://schemas.microsoft.com/office/drawing/2014/main" id="{5B094A4A-E75A-1147-8102-55695F3B33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727" r="17596"/>
          <a:stretch>
            <a:fillRect/>
          </a:stretch>
        </p:blipFill>
        <p:spPr bwMode="auto">
          <a:xfrm flipH="1">
            <a:off x="3427413" y="2233613"/>
            <a:ext cx="1512887"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2117" name="image287.png">
            <a:extLst>
              <a:ext uri="{FF2B5EF4-FFF2-40B4-BE49-F238E27FC236}">
                <a16:creationId xmlns:a16="http://schemas.microsoft.com/office/drawing/2014/main" id="{106303D5-108E-C544-84D0-03ACE0CB49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9513" y="2322513"/>
            <a:ext cx="137636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2118" name="Afbeelding 9">
            <a:extLst>
              <a:ext uri="{FF2B5EF4-FFF2-40B4-BE49-F238E27FC236}">
                <a16:creationId xmlns:a16="http://schemas.microsoft.com/office/drawing/2014/main" id="{86621909-9A7C-9C4D-9E5A-0A4A1B5BDD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945" r="27611"/>
          <a:stretch>
            <a:fillRect/>
          </a:stretch>
        </p:blipFill>
        <p:spPr bwMode="auto">
          <a:xfrm>
            <a:off x="6646863" y="2232025"/>
            <a:ext cx="1493837"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hthoek 53">
            <a:extLst>
              <a:ext uri="{FF2B5EF4-FFF2-40B4-BE49-F238E27FC236}">
                <a16:creationId xmlns:a16="http://schemas.microsoft.com/office/drawing/2014/main" id="{3AB5032C-3FA6-2947-B3E4-9C4C47412005}"/>
              </a:ext>
            </a:extLst>
          </p:cNvPr>
          <p:cNvSpPr/>
          <p:nvPr/>
        </p:nvSpPr>
        <p:spPr>
          <a:xfrm>
            <a:off x="3436938" y="2232025"/>
            <a:ext cx="2976562" cy="1719263"/>
          </a:xfrm>
          <a:prstGeom prst="rect">
            <a:avLst/>
          </a:prstGeom>
          <a:noFill/>
          <a:ln w="3175">
            <a:solidFill>
              <a:srgbClr val="00AA9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9" name="Rechthoek 58">
            <a:extLst>
              <a:ext uri="{FF2B5EF4-FFF2-40B4-BE49-F238E27FC236}">
                <a16:creationId xmlns:a16="http://schemas.microsoft.com/office/drawing/2014/main" id="{D94CDDED-F847-6A43-897D-6C8572AC1833}"/>
              </a:ext>
            </a:extLst>
          </p:cNvPr>
          <p:cNvSpPr/>
          <p:nvPr/>
        </p:nvSpPr>
        <p:spPr>
          <a:xfrm>
            <a:off x="6637338" y="2232025"/>
            <a:ext cx="2976562" cy="1719263"/>
          </a:xfrm>
          <a:prstGeom prst="rect">
            <a:avLst/>
          </a:prstGeom>
          <a:noFill/>
          <a:ln w="3175">
            <a:solidFill>
              <a:srgbClr val="00AA9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32121" name="image288.png">
            <a:extLst>
              <a:ext uri="{FF2B5EF4-FFF2-40B4-BE49-F238E27FC236}">
                <a16:creationId xmlns:a16="http://schemas.microsoft.com/office/drawing/2014/main" id="{BE171FB6-0358-FC44-8B98-5D21664070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21681" b="30496"/>
          <a:stretch>
            <a:fillRect/>
          </a:stretch>
        </p:blipFill>
        <p:spPr bwMode="auto">
          <a:xfrm>
            <a:off x="8270875" y="2347913"/>
            <a:ext cx="123348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2122" name="image285.png">
            <a:extLst>
              <a:ext uri="{FF2B5EF4-FFF2-40B4-BE49-F238E27FC236}">
                <a16:creationId xmlns:a16="http://schemas.microsoft.com/office/drawing/2014/main" id="{AD517E6B-22C5-2C49-A16A-C37D114C90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49450" y="4233863"/>
            <a:ext cx="110807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2123" name="image98.jpeg">
            <a:extLst>
              <a:ext uri="{FF2B5EF4-FFF2-40B4-BE49-F238E27FC236}">
                <a16:creationId xmlns:a16="http://schemas.microsoft.com/office/drawing/2014/main" id="{CF2EE6AD-0BB6-AE44-8EA9-805382D49D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5597" r="6366"/>
          <a:stretch>
            <a:fillRect/>
          </a:stretch>
        </p:blipFill>
        <p:spPr bwMode="auto">
          <a:xfrm>
            <a:off x="239713" y="4156075"/>
            <a:ext cx="150018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4" name="Rechthoek 63">
            <a:extLst>
              <a:ext uri="{FF2B5EF4-FFF2-40B4-BE49-F238E27FC236}">
                <a16:creationId xmlns:a16="http://schemas.microsoft.com/office/drawing/2014/main" id="{2B092B2C-649A-A942-9F13-A044C5B65894}"/>
              </a:ext>
            </a:extLst>
          </p:cNvPr>
          <p:cNvSpPr/>
          <p:nvPr/>
        </p:nvSpPr>
        <p:spPr>
          <a:xfrm>
            <a:off x="236538" y="4156075"/>
            <a:ext cx="2976562" cy="1719263"/>
          </a:xfrm>
          <a:prstGeom prst="rect">
            <a:avLst/>
          </a:prstGeom>
          <a:noFill/>
          <a:ln w="3175">
            <a:solidFill>
              <a:srgbClr val="00AA9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32125" name="image286.png">
            <a:extLst>
              <a:ext uri="{FF2B5EF4-FFF2-40B4-BE49-F238E27FC236}">
                <a16:creationId xmlns:a16="http://schemas.microsoft.com/office/drawing/2014/main" id="{C5D5308A-2A10-6848-9860-0CA500B624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86350" y="4357688"/>
            <a:ext cx="1200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9" name="Rechthoek 68">
            <a:extLst>
              <a:ext uri="{FF2B5EF4-FFF2-40B4-BE49-F238E27FC236}">
                <a16:creationId xmlns:a16="http://schemas.microsoft.com/office/drawing/2014/main" id="{F061DE6B-C915-D848-B18F-3ACB70BC22AC}"/>
              </a:ext>
            </a:extLst>
          </p:cNvPr>
          <p:cNvSpPr/>
          <p:nvPr/>
        </p:nvSpPr>
        <p:spPr>
          <a:xfrm>
            <a:off x="3436938" y="4156075"/>
            <a:ext cx="2976562" cy="1719263"/>
          </a:xfrm>
          <a:prstGeom prst="rect">
            <a:avLst/>
          </a:prstGeom>
          <a:noFill/>
          <a:ln w="3175">
            <a:solidFill>
              <a:srgbClr val="00AA9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4" name="Rechthoek 73">
            <a:extLst>
              <a:ext uri="{FF2B5EF4-FFF2-40B4-BE49-F238E27FC236}">
                <a16:creationId xmlns:a16="http://schemas.microsoft.com/office/drawing/2014/main" id="{73F244E5-5BA1-6542-AC12-21589F3F95F6}"/>
              </a:ext>
            </a:extLst>
          </p:cNvPr>
          <p:cNvSpPr/>
          <p:nvPr/>
        </p:nvSpPr>
        <p:spPr>
          <a:xfrm>
            <a:off x="6637338" y="4156075"/>
            <a:ext cx="2976562" cy="1719263"/>
          </a:xfrm>
          <a:prstGeom prst="rect">
            <a:avLst/>
          </a:prstGeom>
          <a:noFill/>
          <a:ln w="3175">
            <a:solidFill>
              <a:srgbClr val="00AA9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32128" name="image101.jpeg">
            <a:extLst>
              <a:ext uri="{FF2B5EF4-FFF2-40B4-BE49-F238E27FC236}">
                <a16:creationId xmlns:a16="http://schemas.microsoft.com/office/drawing/2014/main" id="{1CE0510C-71BC-E440-B71B-1202305396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32775" y="4319588"/>
            <a:ext cx="13081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9D33ED11-1457-7D4A-A03B-212EC03F1F45}"/>
              </a:ext>
            </a:extLst>
          </p:cNvPr>
          <p:cNvSpPr/>
          <p:nvPr/>
        </p:nvSpPr>
        <p:spPr>
          <a:xfrm>
            <a:off x="3944938" y="5800725"/>
            <a:ext cx="2520950" cy="180975"/>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Rechthoek 23">
            <a:extLst>
              <a:ext uri="{FF2B5EF4-FFF2-40B4-BE49-F238E27FC236}">
                <a16:creationId xmlns:a16="http://schemas.microsoft.com/office/drawing/2014/main" id="{86F4FC40-EE80-924A-A4F9-099225A8B00C}"/>
              </a:ext>
            </a:extLst>
          </p:cNvPr>
          <p:cNvSpPr/>
          <p:nvPr/>
        </p:nvSpPr>
        <p:spPr>
          <a:xfrm>
            <a:off x="3943350" y="3916363"/>
            <a:ext cx="2519363" cy="180975"/>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123" name="Tijdelijke aanduiding voor voettekst 4">
            <a:extLst>
              <a:ext uri="{FF2B5EF4-FFF2-40B4-BE49-F238E27FC236}">
                <a16:creationId xmlns:a16="http://schemas.microsoft.com/office/drawing/2014/main" id="{77F5E4D9-99E4-5E4C-8376-08766811A201}"/>
              </a:ext>
            </a:extLst>
          </p:cNvPr>
          <p:cNvSpPr txBox="1">
            <a:spLocks noChangeArrowheads="1"/>
          </p:cNvSpPr>
          <p:nvPr/>
        </p:nvSpPr>
        <p:spPr bwMode="auto">
          <a:xfrm>
            <a:off x="7764463" y="854075"/>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Succes stories: O2O - Alipay</a:t>
            </a:r>
            <a:endParaRPr lang="en-GB" altLang="nl-NL" sz="1800" b="1">
              <a:solidFill>
                <a:schemeClr val="bg1"/>
              </a:solidFill>
            </a:endParaRPr>
          </a:p>
        </p:txBody>
      </p:sp>
      <p:sp>
        <p:nvSpPr>
          <p:cNvPr id="42" name="Ondertitel 2">
            <a:extLst>
              <a:ext uri="{FF2B5EF4-FFF2-40B4-BE49-F238E27FC236}">
                <a16:creationId xmlns:a16="http://schemas.microsoft.com/office/drawing/2014/main" id="{4EF881F4-B85E-4F41-9F31-0F0A123D4474}"/>
              </a:ext>
            </a:extLst>
          </p:cNvPr>
          <p:cNvSpPr txBox="1">
            <a:spLocks noChangeArrowheads="1"/>
          </p:cNvSpPr>
          <p:nvPr/>
        </p:nvSpPr>
        <p:spPr bwMode="auto">
          <a:xfrm>
            <a:off x="6643688" y="2212975"/>
            <a:ext cx="5202237" cy="3768725"/>
          </a:xfrm>
          <a:prstGeom prst="rect">
            <a:avLst/>
          </a:prstGeom>
          <a:solidFill>
            <a:srgbClr val="E3E3E3"/>
          </a:solidFill>
          <a:ln>
            <a:noFill/>
          </a:ln>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spcBef>
                <a:spcPts val="500"/>
              </a:spcBef>
              <a:buFont typeface="Arial" panose="020B0604020202020204" pitchFamily="34" charset="0"/>
              <a:buNone/>
              <a:defRPr/>
            </a:pPr>
            <a:r>
              <a:rPr lang="en-GB" altLang="zh-CN" sz="1800" b="1" dirty="0">
                <a:solidFill>
                  <a:srgbClr val="203664"/>
                </a:solidFill>
                <a:ea typeface="Open Sans" panose="020B0606030504020204" pitchFamily="34" charset="0"/>
                <a:cs typeface="Calibri" panose="020F0502020204030204" pitchFamily="34" charset="0"/>
              </a:rPr>
              <a:t>     Where to use</a:t>
            </a:r>
          </a:p>
          <a:p>
            <a:pPr marL="285750" indent="-285750" defTabSz="914400">
              <a:spcBef>
                <a:spcPts val="500"/>
              </a:spcBef>
              <a:defRPr/>
            </a:pPr>
            <a:r>
              <a:rPr lang="en-GB" altLang="zh-CN" sz="1800" dirty="0">
                <a:solidFill>
                  <a:srgbClr val="203664"/>
                </a:solidFill>
                <a:ea typeface="Open Sans" panose="020B0606030504020204" pitchFamily="34" charset="0"/>
                <a:cs typeface="Calibri" panose="020F0502020204030204" pitchFamily="34" charset="0"/>
              </a:rPr>
              <a:t>Retail stores, pharmacy, restaurants, hotels, </a:t>
            </a:r>
            <a:br>
              <a:rPr lang="en-GB" altLang="zh-CN" sz="1800" dirty="0">
                <a:solidFill>
                  <a:srgbClr val="203664"/>
                </a:solidFill>
                <a:ea typeface="Open Sans" panose="020B0606030504020204" pitchFamily="34" charset="0"/>
                <a:cs typeface="Calibri" panose="020F0502020204030204" pitchFamily="34" charset="0"/>
              </a:rPr>
            </a:br>
            <a:r>
              <a:rPr lang="en-GB" altLang="zh-CN" sz="1800" dirty="0">
                <a:solidFill>
                  <a:srgbClr val="203664"/>
                </a:solidFill>
                <a:ea typeface="Open Sans" panose="020B0606030504020204" pitchFamily="34" charset="0"/>
                <a:cs typeface="Calibri" panose="020F0502020204030204" pitchFamily="34" charset="0"/>
              </a:rPr>
              <a:t>gas stations, toll gates and more</a:t>
            </a:r>
            <a:br>
              <a:rPr lang="en-GB" altLang="zh-CN" sz="1800" b="1" dirty="0">
                <a:solidFill>
                  <a:srgbClr val="203664"/>
                </a:solidFill>
                <a:ea typeface="Open Sans" panose="020B0606030504020204" pitchFamily="34" charset="0"/>
                <a:cs typeface="Calibri" panose="020F0502020204030204" pitchFamily="34" charset="0"/>
              </a:rPr>
            </a:br>
            <a:r>
              <a:rPr lang="en-GB" altLang="zh-CN" sz="1800" b="1" dirty="0">
                <a:solidFill>
                  <a:srgbClr val="203664"/>
                </a:solidFill>
                <a:ea typeface="Open Sans" panose="020B0606030504020204" pitchFamily="34" charset="0"/>
                <a:cs typeface="Calibri" panose="020F0502020204030204" pitchFamily="34" charset="0"/>
              </a:rPr>
              <a:t>     </a:t>
            </a:r>
            <a:br>
              <a:rPr lang="en-GB" altLang="zh-CN" sz="1800" b="1" dirty="0">
                <a:solidFill>
                  <a:srgbClr val="203664"/>
                </a:solidFill>
                <a:ea typeface="Open Sans" panose="020B0606030504020204" pitchFamily="34" charset="0"/>
                <a:cs typeface="Calibri" panose="020F0502020204030204" pitchFamily="34" charset="0"/>
              </a:rPr>
            </a:br>
            <a:r>
              <a:rPr lang="en-GB" altLang="zh-CN" sz="1800" b="1" dirty="0">
                <a:solidFill>
                  <a:srgbClr val="203664"/>
                </a:solidFill>
                <a:ea typeface="Open Sans" panose="020B0606030504020204" pitchFamily="34" charset="0"/>
                <a:cs typeface="Calibri" panose="020F0502020204030204" pitchFamily="34" charset="0"/>
              </a:rPr>
              <a:t>Why Newland</a:t>
            </a:r>
          </a:p>
          <a:p>
            <a:pPr marL="285750" indent="-285750" defTabSz="914400">
              <a:spcBef>
                <a:spcPts val="500"/>
              </a:spcBef>
              <a:defRPr/>
            </a:pPr>
            <a:r>
              <a:rPr lang="en-GB" altLang="zh-CN" sz="1800" dirty="0">
                <a:solidFill>
                  <a:srgbClr val="203664"/>
                </a:solidFill>
                <a:ea typeface="Open Sans" panose="020B0606030504020204" pitchFamily="34" charset="0"/>
                <a:cs typeface="Calibri" panose="020F0502020204030204" pitchFamily="34" charset="0"/>
              </a:rPr>
              <a:t>Willing to invest together with customer for </a:t>
            </a:r>
            <a:br>
              <a:rPr lang="en-GB" altLang="zh-CN" sz="1800" dirty="0">
                <a:solidFill>
                  <a:srgbClr val="203664"/>
                </a:solidFill>
                <a:ea typeface="Open Sans" panose="020B0606030504020204" pitchFamily="34" charset="0"/>
                <a:cs typeface="Calibri" panose="020F0502020204030204" pitchFamily="34" charset="0"/>
              </a:rPr>
            </a:br>
            <a:r>
              <a:rPr lang="en-GB" altLang="zh-CN" sz="1800" dirty="0">
                <a:solidFill>
                  <a:srgbClr val="203664"/>
                </a:solidFill>
                <a:ea typeface="Open Sans" panose="020B0606030504020204" pitchFamily="34" charset="0"/>
                <a:cs typeface="Calibri" panose="020F0502020204030204" pitchFamily="34" charset="0"/>
              </a:rPr>
              <a:t>the solution design, new application testing and customized product design</a:t>
            </a:r>
          </a:p>
          <a:p>
            <a:pPr marL="285750" indent="-285750" defTabSz="914400">
              <a:spcBef>
                <a:spcPts val="500"/>
              </a:spcBef>
              <a:defRPr/>
            </a:pPr>
            <a:r>
              <a:rPr lang="en-GB" altLang="zh-CN" sz="1800" dirty="0">
                <a:solidFill>
                  <a:srgbClr val="203664"/>
                </a:solidFill>
                <a:ea typeface="Open Sans" panose="020B0606030504020204" pitchFamily="34" charset="0"/>
                <a:cs typeface="Calibri" panose="020F0502020204030204" pitchFamily="34" charset="0"/>
              </a:rPr>
              <a:t>Good performance reading barcode on paper </a:t>
            </a:r>
            <a:br>
              <a:rPr lang="en-GB" altLang="zh-CN" sz="1800" dirty="0">
                <a:solidFill>
                  <a:srgbClr val="203664"/>
                </a:solidFill>
                <a:ea typeface="Open Sans" panose="020B0606030504020204" pitchFamily="34" charset="0"/>
                <a:cs typeface="Calibri" panose="020F0502020204030204" pitchFamily="34" charset="0"/>
              </a:rPr>
            </a:br>
            <a:r>
              <a:rPr lang="en-GB" altLang="zh-CN" sz="1800" dirty="0">
                <a:solidFill>
                  <a:srgbClr val="203664"/>
                </a:solidFill>
                <a:ea typeface="Open Sans" panose="020B0606030504020204" pitchFamily="34" charset="0"/>
                <a:cs typeface="Calibri" panose="020F0502020204030204" pitchFamily="34" charset="0"/>
              </a:rPr>
              <a:t>and screen</a:t>
            </a:r>
          </a:p>
          <a:p>
            <a:pPr marL="285750" indent="-285750" defTabSz="914400">
              <a:spcBef>
                <a:spcPts val="500"/>
              </a:spcBef>
              <a:defRPr/>
            </a:pPr>
            <a:r>
              <a:rPr lang="en-GB" altLang="zh-CN" sz="1800" dirty="0">
                <a:solidFill>
                  <a:srgbClr val="203664"/>
                </a:solidFill>
                <a:ea typeface="Open Sans" panose="020B0606030504020204" pitchFamily="34" charset="0"/>
                <a:cs typeface="Calibri" panose="020F0502020204030204" pitchFamily="34" charset="0"/>
              </a:rPr>
              <a:t>Supply chain and finance capability </a:t>
            </a:r>
            <a:br>
              <a:rPr lang="en-GB" altLang="zh-CN" sz="1800" dirty="0">
                <a:solidFill>
                  <a:srgbClr val="203664"/>
                </a:solidFill>
                <a:ea typeface="Open Sans" panose="020B0606030504020204" pitchFamily="34" charset="0"/>
                <a:cs typeface="Calibri" panose="020F0502020204030204" pitchFamily="34" charset="0"/>
              </a:rPr>
            </a:br>
            <a:r>
              <a:rPr lang="en-GB" altLang="zh-CN" sz="1800" dirty="0">
                <a:solidFill>
                  <a:srgbClr val="203664"/>
                </a:solidFill>
                <a:ea typeface="Open Sans" panose="020B0606030504020204" pitchFamily="34" charset="0"/>
                <a:cs typeface="Calibri" panose="020F0502020204030204" pitchFamily="34" charset="0"/>
              </a:rPr>
              <a:t>– ships 200.000+ PCS in 1 month</a:t>
            </a:r>
          </a:p>
        </p:txBody>
      </p:sp>
      <p:pic>
        <p:nvPicPr>
          <p:cNvPr id="133125" name="image290.png">
            <a:extLst>
              <a:ext uri="{FF2B5EF4-FFF2-40B4-BE49-F238E27FC236}">
                <a16:creationId xmlns:a16="http://schemas.microsoft.com/office/drawing/2014/main" id="{5F07121C-0547-C24A-AF41-7ED2F9F37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350" y="2212975"/>
            <a:ext cx="2520950"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3126" name="image291.png">
            <a:extLst>
              <a:ext uri="{FF2B5EF4-FFF2-40B4-BE49-F238E27FC236}">
                <a16:creationId xmlns:a16="http://schemas.microsoft.com/office/drawing/2014/main" id="{3ADEB208-3EC2-1D46-8F8C-2671151EB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775"/>
          <a:stretch>
            <a:fillRect/>
          </a:stretch>
        </p:blipFill>
        <p:spPr bwMode="auto">
          <a:xfrm>
            <a:off x="3943350" y="4097338"/>
            <a:ext cx="2522538"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3127" name="Ondertitel 2">
            <a:extLst>
              <a:ext uri="{FF2B5EF4-FFF2-40B4-BE49-F238E27FC236}">
                <a16:creationId xmlns:a16="http://schemas.microsoft.com/office/drawing/2014/main" id="{20A0F627-2047-7A4C-A4A6-DC91F11DDA66}"/>
              </a:ext>
            </a:extLst>
          </p:cNvPr>
          <p:cNvSpPr txBox="1">
            <a:spLocks noChangeArrowheads="1"/>
          </p:cNvSpPr>
          <p:nvPr/>
        </p:nvSpPr>
        <p:spPr bwMode="auto">
          <a:xfrm>
            <a:off x="365125" y="2211388"/>
            <a:ext cx="3398838"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65125">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defTabSz="365125">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defTabSz="365125">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defTabSz="365125">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defTabSz="365125">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defTabSz="365125"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defTabSz="365125"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defTabSz="365125"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defTabSz="365125"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spcBef>
                <a:spcPts val="200"/>
              </a:spcBef>
              <a:buFont typeface="Arial" panose="020B0604020202020204" pitchFamily="34" charset="0"/>
              <a:buNone/>
            </a:pPr>
            <a:r>
              <a:rPr lang="en-GB" altLang="nl-NL" sz="1800">
                <a:solidFill>
                  <a:srgbClr val="203664"/>
                </a:solidFill>
                <a:cs typeface="Calibri" panose="020F0502020204030204" pitchFamily="34" charset="0"/>
              </a:rPr>
              <a:t>Newland is a strategic partner of Alipay (subsidiary of Alibaba) and WeChat (Subsidiary of Tencent). The application AliPay has 750 million installations, in China. </a:t>
            </a:r>
            <a:br>
              <a:rPr lang="en-GB" altLang="nl-NL" sz="1800">
                <a:solidFill>
                  <a:srgbClr val="203664"/>
                </a:solidFill>
                <a:cs typeface="Calibri" panose="020F0502020204030204" pitchFamily="34" charset="0"/>
              </a:rPr>
            </a:br>
            <a:endParaRPr lang="en-GB" altLang="nl-NL" sz="1800">
              <a:solidFill>
                <a:srgbClr val="203664"/>
              </a:solidFill>
              <a:cs typeface="Calibri" panose="020F0502020204030204" pitchFamily="34" charset="0"/>
            </a:endParaRPr>
          </a:p>
          <a:p>
            <a:pPr>
              <a:spcBef>
                <a:spcPts val="200"/>
              </a:spcBef>
              <a:buFont typeface="Arial" panose="020B0604020202020204" pitchFamily="34" charset="0"/>
              <a:buNone/>
            </a:pPr>
            <a:r>
              <a:rPr lang="en-GB" altLang="nl-NL" sz="1800">
                <a:solidFill>
                  <a:srgbClr val="203664"/>
                </a:solidFill>
                <a:cs typeface="Calibri" panose="020F0502020204030204" pitchFamily="34" charset="0"/>
              </a:rPr>
              <a:t>In the past 2 years, over </a:t>
            </a:r>
            <a:r>
              <a:rPr lang="en-GB" altLang="nl-NL" sz="1800" b="1">
                <a:solidFill>
                  <a:srgbClr val="203664"/>
                </a:solidFill>
                <a:cs typeface="Calibri" panose="020F0502020204030204" pitchFamily="34" charset="0"/>
              </a:rPr>
              <a:t>250,000 units </a:t>
            </a:r>
            <a:r>
              <a:rPr lang="en-GB" altLang="nl-NL" sz="1800">
                <a:solidFill>
                  <a:srgbClr val="203664"/>
                </a:solidFill>
                <a:cs typeface="Calibri" panose="020F0502020204030204" pitchFamily="34" charset="0"/>
              </a:rPr>
              <a:t>of Newland scanners and </a:t>
            </a:r>
            <a:r>
              <a:rPr lang="en-GB" altLang="nl-NL" sz="1800" b="1">
                <a:solidFill>
                  <a:srgbClr val="203664"/>
                </a:solidFill>
                <a:cs typeface="Calibri" panose="020F0502020204030204" pitchFamily="34" charset="0"/>
              </a:rPr>
              <a:t>300,000 units </a:t>
            </a:r>
            <a:r>
              <a:rPr lang="en-GB" altLang="nl-NL" sz="1800">
                <a:solidFill>
                  <a:srgbClr val="203664"/>
                </a:solidFill>
                <a:cs typeface="Calibri" panose="020F0502020204030204" pitchFamily="34" charset="0"/>
              </a:rPr>
              <a:t>of scan engines are deployed in industries like retail and hospitality and membership management.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nd diagonale hoek rechthoek 4">
            <a:extLst>
              <a:ext uri="{FF2B5EF4-FFF2-40B4-BE49-F238E27FC236}">
                <a16:creationId xmlns:a16="http://schemas.microsoft.com/office/drawing/2014/main" id="{8E3A744A-3763-D145-BDBD-639077F062FB}"/>
              </a:ext>
            </a:extLst>
          </p:cNvPr>
          <p:cNvSpPr/>
          <p:nvPr/>
        </p:nvSpPr>
        <p:spPr>
          <a:xfrm>
            <a:off x="328613" y="1660525"/>
            <a:ext cx="3757612" cy="3757613"/>
          </a:xfrm>
          <a:prstGeom prst="round2Diag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34146" name="Afbeelding 3">
            <a:extLst>
              <a:ext uri="{FF2B5EF4-FFF2-40B4-BE49-F238E27FC236}">
                <a16:creationId xmlns:a16="http://schemas.microsoft.com/office/drawing/2014/main" id="{6151BEB8-29BB-654C-8CBC-FBADA4960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020" t="22704" b="18112"/>
          <a:stretch>
            <a:fillRect/>
          </a:stretch>
        </p:blipFill>
        <p:spPr bwMode="auto">
          <a:xfrm>
            <a:off x="428625" y="4313238"/>
            <a:ext cx="4310063"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ijdelijke aanduiding voor voettekst 4">
            <a:extLst>
              <a:ext uri="{FF2B5EF4-FFF2-40B4-BE49-F238E27FC236}">
                <a16:creationId xmlns:a16="http://schemas.microsoft.com/office/drawing/2014/main" id="{2B7853B5-73B3-FF47-8008-EAEC4EA60D12}"/>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Succes </a:t>
            </a:r>
            <a:r>
              <a:rPr lang="en-GB" altLang="nl-NL" sz="1800" b="1">
                <a:solidFill>
                  <a:schemeClr val="bg1"/>
                </a:solidFill>
              </a:rPr>
              <a:t>stories</a:t>
            </a:r>
            <a:r>
              <a:rPr lang="nl-NL" altLang="nl-NL" sz="1800" b="1">
                <a:solidFill>
                  <a:schemeClr val="bg1"/>
                </a:solidFill>
              </a:rPr>
              <a:t>: O2O – Yoyo Wallet</a:t>
            </a:r>
            <a:endParaRPr lang="en-GB" altLang="nl-NL" sz="1800" b="1">
              <a:solidFill>
                <a:schemeClr val="bg1"/>
              </a:solidFill>
            </a:endParaRPr>
          </a:p>
        </p:txBody>
      </p:sp>
      <p:sp>
        <p:nvSpPr>
          <p:cNvPr id="23" name="Rond diagonale hoek rechthoek 22">
            <a:extLst>
              <a:ext uri="{FF2B5EF4-FFF2-40B4-BE49-F238E27FC236}">
                <a16:creationId xmlns:a16="http://schemas.microsoft.com/office/drawing/2014/main" id="{B8F6C4F5-0D3D-314D-80A7-FB0CB95FE1A9}"/>
              </a:ext>
            </a:extLst>
          </p:cNvPr>
          <p:cNvSpPr>
            <a:spLocks noChangeAspect="1"/>
          </p:cNvSpPr>
          <p:nvPr/>
        </p:nvSpPr>
        <p:spPr>
          <a:xfrm>
            <a:off x="3789363" y="1895475"/>
            <a:ext cx="1260475" cy="1258888"/>
          </a:xfrm>
          <a:prstGeom prst="round2Diag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500" dirty="0"/>
          </a:p>
        </p:txBody>
      </p:sp>
      <p:sp>
        <p:nvSpPr>
          <p:cNvPr id="134149" name="Ondertitel 2">
            <a:extLst>
              <a:ext uri="{FF2B5EF4-FFF2-40B4-BE49-F238E27FC236}">
                <a16:creationId xmlns:a16="http://schemas.microsoft.com/office/drawing/2014/main" id="{D04A687A-7501-BC48-971F-E45075C8E381}"/>
              </a:ext>
            </a:extLst>
          </p:cNvPr>
          <p:cNvSpPr txBox="1">
            <a:spLocks noChangeAspect="1" noChangeArrowheads="1"/>
          </p:cNvSpPr>
          <p:nvPr/>
        </p:nvSpPr>
        <p:spPr bwMode="auto">
          <a:xfrm>
            <a:off x="3789363" y="1895475"/>
            <a:ext cx="1260475"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500" b="1">
                <a:solidFill>
                  <a:schemeClr val="bg1"/>
                </a:solidFill>
              </a:rPr>
              <a:t>FM3050</a:t>
            </a:r>
          </a:p>
        </p:txBody>
      </p:sp>
      <p:sp>
        <p:nvSpPr>
          <p:cNvPr id="10" name="Ondertitel 2">
            <a:extLst>
              <a:ext uri="{FF2B5EF4-FFF2-40B4-BE49-F238E27FC236}">
                <a16:creationId xmlns:a16="http://schemas.microsoft.com/office/drawing/2014/main" id="{69156546-D552-DD4F-9B5A-720D9035ADE6}"/>
              </a:ext>
            </a:extLst>
          </p:cNvPr>
          <p:cNvSpPr txBox="1">
            <a:spLocks noChangeArrowheads="1"/>
          </p:cNvSpPr>
          <p:nvPr/>
        </p:nvSpPr>
        <p:spPr bwMode="auto">
          <a:xfrm>
            <a:off x="5572125" y="1660525"/>
            <a:ext cx="6307138"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0" indent="0" algn="l" rtl="0" eaLnBrk="0" fontAlgn="base" hangingPunct="0">
              <a:lnSpc>
                <a:spcPct val="90000"/>
              </a:lnSpc>
              <a:spcBef>
                <a:spcPts val="1000"/>
              </a:spcBef>
              <a:spcAft>
                <a:spcPct val="0"/>
              </a:spcAft>
              <a:buFont typeface="Arial" panose="020B0604020202020204" pitchFamily="34" charset="0"/>
              <a:buNone/>
              <a:tabLst>
                <a:tab pos="360000" algn="l"/>
              </a:tabLst>
              <a:defRPr sz="2400" kern="1200" baseline="0">
                <a:solidFill>
                  <a:srgbClr val="1F3563"/>
                </a:solidFill>
                <a:latin typeface="+mn-lt"/>
                <a:ea typeface="+mn-ea"/>
                <a:cs typeface="+mn-cs"/>
              </a:defRPr>
            </a:lvl1pPr>
            <a:lvl2pPr marL="457189"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377"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566"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754"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400">
              <a:defRPr sz="1200">
                <a:latin typeface="Open Sans"/>
                <a:ea typeface="Open Sans"/>
                <a:cs typeface="Open Sans"/>
                <a:sym typeface="Open Sans"/>
              </a:defRPr>
            </a:pPr>
            <a:r>
              <a:rPr lang="en-GB" sz="1800" b="1" dirty="0">
                <a:solidFill>
                  <a:srgbClr val="F59C00"/>
                </a:solidFill>
                <a:latin typeface="Open Sans"/>
                <a:ea typeface="Open Sans"/>
                <a:cs typeface="Calibri" panose="020F0502020204030204" pitchFamily="34" charset="0"/>
                <a:sym typeface="Open Sans"/>
              </a:rPr>
              <a:t>Amount of products sold: 4.000 PCS</a:t>
            </a:r>
            <a:r>
              <a:rPr lang="en-GB" altLang="nl-NL" sz="1800" b="1" dirty="0">
                <a:solidFill>
                  <a:srgbClr val="F59C00"/>
                </a:solidFill>
                <a:latin typeface="Open Sans"/>
                <a:ea typeface="Open Sans" panose="020B0606030504020204" pitchFamily="34" charset="0"/>
                <a:cs typeface="Calibri" panose="020F0502020204030204" pitchFamily="34" charset="0"/>
                <a:sym typeface="Open Sans" panose="020B0606030504020204" pitchFamily="34" charset="0"/>
              </a:rPr>
              <a:t>.</a:t>
            </a:r>
            <a:br>
              <a:rPr lang="en-GB" altLang="nl-NL" sz="1800" b="1" dirty="0">
                <a:solidFill>
                  <a:srgbClr val="203664"/>
                </a:solidFill>
                <a:latin typeface="Open Sans"/>
                <a:ea typeface="Open Sans" panose="020B0606030504020204" pitchFamily="34" charset="0"/>
                <a:cs typeface="Calibri" panose="020F0502020204030204" pitchFamily="34" charset="0"/>
                <a:sym typeface="Open Sans" panose="020B0606030504020204" pitchFamily="34" charset="0"/>
              </a:rPr>
            </a:br>
            <a:br>
              <a:rPr lang="en-GB" sz="1800" dirty="0">
                <a:latin typeface="Open Sans"/>
                <a:ea typeface="Open Sans"/>
                <a:cs typeface="Calibri" panose="020F0502020204030204" pitchFamily="34" charset="0"/>
                <a:sym typeface="Open Sans"/>
              </a:rPr>
            </a:br>
            <a:r>
              <a:rPr lang="en-GB" sz="1800" b="1" dirty="0">
                <a:latin typeface="Open Sans"/>
                <a:ea typeface="Open Sans"/>
                <a:cs typeface="Calibri" panose="020F0502020204030204" pitchFamily="34" charset="0"/>
                <a:sym typeface="Open Sans"/>
              </a:rPr>
              <a:t>Goal of the project:</a:t>
            </a:r>
            <a:br>
              <a:rPr lang="en-GB" altLang="nl-NL" sz="1800" b="1" dirty="0">
                <a:solidFill>
                  <a:srgbClr val="203664"/>
                </a:solidFill>
                <a:latin typeface="Open Sans"/>
                <a:ea typeface="Open Sans" panose="020B0606030504020204" pitchFamily="34" charset="0"/>
                <a:cs typeface="Calibri" panose="020F0502020204030204" pitchFamily="34" charset="0"/>
                <a:sym typeface="Open Sans" panose="020B0606030504020204" pitchFamily="34" charset="0"/>
              </a:rPr>
            </a:br>
            <a:r>
              <a:rPr lang="en-GB" sz="1800" dirty="0">
                <a:solidFill>
                  <a:srgbClr val="203664"/>
                </a:solidFill>
                <a:latin typeface="Open Sans"/>
                <a:ea typeface="Open Sans"/>
                <a:cs typeface="Calibri" panose="020F0502020204030204" pitchFamily="34" charset="0"/>
                <a:sym typeface="Open Sans"/>
              </a:rPr>
              <a:t>Deliver fast scanning of codes presented on customer’s phones </a:t>
            </a:r>
            <a:br>
              <a:rPr lang="en-GB" sz="1800" dirty="0">
                <a:solidFill>
                  <a:srgbClr val="203664"/>
                </a:solidFill>
                <a:latin typeface="Open Sans"/>
                <a:ea typeface="Open Sans"/>
                <a:cs typeface="Calibri" panose="020F0502020204030204" pitchFamily="34" charset="0"/>
                <a:sym typeface="Open Sans"/>
              </a:rPr>
            </a:br>
            <a:r>
              <a:rPr lang="en-GB" sz="1800" dirty="0">
                <a:solidFill>
                  <a:srgbClr val="203664"/>
                </a:solidFill>
                <a:latin typeface="Open Sans"/>
                <a:ea typeface="Open Sans"/>
                <a:cs typeface="Calibri" panose="020F0502020204030204" pitchFamily="34" charset="0"/>
                <a:sym typeface="Open Sans"/>
              </a:rPr>
              <a:t>as part of a vouching and cashless payment application.</a:t>
            </a:r>
            <a:br>
              <a:rPr lang="en-GB" sz="1800" dirty="0">
                <a:latin typeface="Open Sans"/>
                <a:ea typeface="Open Sans"/>
                <a:cs typeface="Calibri" panose="020F0502020204030204" pitchFamily="34" charset="0"/>
                <a:sym typeface="Open Sans"/>
              </a:rPr>
            </a:br>
            <a:br>
              <a:rPr lang="en-GB" sz="1800" dirty="0">
                <a:latin typeface="Open Sans"/>
                <a:ea typeface="Open Sans"/>
                <a:cs typeface="Calibri" panose="020F0502020204030204" pitchFamily="34" charset="0"/>
                <a:sym typeface="Open Sans"/>
              </a:rPr>
            </a:br>
            <a:r>
              <a:rPr lang="en-GB" sz="1800" b="1" dirty="0">
                <a:solidFill>
                  <a:srgbClr val="203664"/>
                </a:solidFill>
                <a:latin typeface="Open Sans"/>
                <a:ea typeface="Open Sans"/>
                <a:cs typeface="Calibri" panose="020F0502020204030204" pitchFamily="34" charset="0"/>
                <a:sym typeface="Open Sans"/>
              </a:rPr>
              <a:t>What they were looking for and how we helped: </a:t>
            </a:r>
          </a:p>
          <a:p>
            <a:pPr marL="285750" indent="-285750" defTabSz="914400">
              <a:buFont typeface="Arial" panose="020B0604020202020204" pitchFamily="34" charset="0"/>
              <a:buChar char="•"/>
              <a:defRPr sz="1200">
                <a:latin typeface="Open Sans"/>
                <a:ea typeface="Open Sans"/>
                <a:cs typeface="Open Sans"/>
                <a:sym typeface="Open Sans"/>
              </a:defRPr>
            </a:pPr>
            <a:r>
              <a:rPr lang="en-GB" altLang="nl-NL" sz="1800" dirty="0">
                <a:solidFill>
                  <a:srgbClr val="203664"/>
                </a:solidFill>
                <a:latin typeface="Open Sans"/>
                <a:ea typeface="Open Sans" panose="020B0606030504020204" pitchFamily="34" charset="0"/>
                <a:cs typeface="Calibri" panose="020F0502020204030204" pitchFamily="34" charset="0"/>
                <a:sym typeface="Open Sans" panose="020B0606030504020204" pitchFamily="34" charset="0"/>
              </a:rPr>
              <a:t>Connected  relationship between manufacturer and themselves</a:t>
            </a:r>
          </a:p>
          <a:p>
            <a:pPr marL="285750" indent="-285750" defTabSz="914400">
              <a:buFont typeface="Arial" panose="020B0604020202020204" pitchFamily="34" charset="0"/>
              <a:buChar char="•"/>
              <a:defRPr sz="1200">
                <a:latin typeface="Open Sans"/>
                <a:ea typeface="Open Sans"/>
                <a:cs typeface="Open Sans"/>
                <a:sym typeface="Open Sans"/>
              </a:defRPr>
            </a:pPr>
            <a:r>
              <a:rPr lang="en-GB" altLang="nl-NL" sz="1800" dirty="0">
                <a:solidFill>
                  <a:srgbClr val="203664"/>
                </a:solidFill>
                <a:latin typeface="Open Sans"/>
                <a:ea typeface="Open Sans" panose="020B0606030504020204" pitchFamily="34" charset="0"/>
                <a:cs typeface="Calibri" panose="020F0502020204030204" pitchFamily="34" charset="0"/>
                <a:sym typeface="Open Sans" panose="020B0606030504020204" pitchFamily="34" charset="0"/>
              </a:rPr>
              <a:t>Be flexible in customizing product design</a:t>
            </a:r>
          </a:p>
          <a:p>
            <a:pPr marL="285750" indent="-285750" defTabSz="914400">
              <a:buFont typeface="Arial" panose="020B0604020202020204" pitchFamily="34" charset="0"/>
              <a:buChar char="•"/>
              <a:defRPr sz="1200">
                <a:latin typeface="Open Sans"/>
                <a:ea typeface="Open Sans"/>
                <a:cs typeface="Open Sans"/>
                <a:sym typeface="Open Sans"/>
              </a:defRPr>
            </a:pPr>
            <a:r>
              <a:rPr lang="en-GB" altLang="nl-NL" sz="1800" dirty="0">
                <a:solidFill>
                  <a:srgbClr val="203664"/>
                </a:solidFill>
                <a:latin typeface="Open Sans"/>
                <a:ea typeface="Open Sans" panose="020B0606030504020204" pitchFamily="34" charset="0"/>
                <a:cs typeface="Calibri" panose="020F0502020204030204" pitchFamily="34" charset="0"/>
                <a:sym typeface="Open Sans" panose="020B0606030504020204" pitchFamily="34" charset="0"/>
              </a:rPr>
              <a:t>More communication between scanner manufacturer and the company creating their cases/mounts (ergonomic Solutions)</a:t>
            </a:r>
          </a:p>
          <a:p>
            <a:pPr marL="285750" indent="-285750" defTabSz="914400">
              <a:buFont typeface="Arial" panose="020B0604020202020204" pitchFamily="34" charset="0"/>
              <a:buChar char="•"/>
              <a:defRPr sz="1200">
                <a:latin typeface="Open Sans"/>
                <a:ea typeface="Open Sans"/>
                <a:cs typeface="Open Sans"/>
                <a:sym typeface="Open Sans"/>
              </a:defRPr>
            </a:pPr>
            <a:r>
              <a:rPr lang="en-GB" altLang="nl-NL" sz="1800" dirty="0">
                <a:solidFill>
                  <a:srgbClr val="203664"/>
                </a:solidFill>
                <a:latin typeface="Open Sans"/>
                <a:ea typeface="Open Sans" panose="020B0606030504020204" pitchFamily="34" charset="0"/>
                <a:cs typeface="Calibri" panose="020F0502020204030204" pitchFamily="34" charset="0"/>
                <a:sym typeface="Open Sans" panose="020B0606030504020204" pitchFamily="34" charset="0"/>
              </a:rPr>
              <a:t>Centralize purchasing of both the scanner and mounts with the ability to upscale rapidly.</a:t>
            </a:r>
          </a:p>
          <a:p>
            <a:pPr marL="285750" indent="-285750" defTabSz="914400">
              <a:buFont typeface="Arial" panose="020B0604020202020204" pitchFamily="34" charset="0"/>
              <a:buChar char="•"/>
              <a:defRPr sz="1200">
                <a:latin typeface="Open Sans"/>
                <a:ea typeface="Open Sans"/>
                <a:cs typeface="Open Sans"/>
                <a:sym typeface="Open Sans"/>
              </a:defRPr>
            </a:pPr>
            <a:r>
              <a:rPr lang="en-GB" altLang="nl-NL" sz="1800" dirty="0">
                <a:solidFill>
                  <a:srgbClr val="203664"/>
                </a:solidFill>
                <a:latin typeface="Open Sans"/>
                <a:ea typeface="Open Sans" panose="020B0606030504020204" pitchFamily="34" charset="0"/>
                <a:cs typeface="Calibri" panose="020F0502020204030204" pitchFamily="34" charset="0"/>
                <a:sym typeface="Open Sans" panose="020B0606030504020204" pitchFamily="34" charset="0"/>
              </a:rPr>
              <a:t>Most important to have a product with excellent scanning performance</a:t>
            </a:r>
            <a:endParaRPr lang="en-GB" sz="1800" dirty="0">
              <a:latin typeface="Open Sans"/>
              <a:ea typeface="Open Sans"/>
              <a:cs typeface="Calibri" panose="020F0502020204030204" pitchFamily="34" charset="0"/>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nd diagonale hoek rechthoek 7">
            <a:extLst>
              <a:ext uri="{FF2B5EF4-FFF2-40B4-BE49-F238E27FC236}">
                <a16:creationId xmlns:a16="http://schemas.microsoft.com/office/drawing/2014/main" id="{144FE9F4-3000-ED42-8C3C-CABB60C62A72}"/>
              </a:ext>
            </a:extLst>
          </p:cNvPr>
          <p:cNvSpPr/>
          <p:nvPr/>
        </p:nvSpPr>
        <p:spPr>
          <a:xfrm>
            <a:off x="590017" y="1923731"/>
            <a:ext cx="4021964" cy="4021964"/>
          </a:xfrm>
          <a:prstGeom prst="round2DiagRect">
            <a:avLst/>
          </a:prstGeom>
          <a:blipFill dpi="0" rotWithShape="0">
            <a:blip r:embed="rId2"/>
            <a:srcRect/>
            <a:stretch>
              <a:fillRect l="-2000" t="-24000" r="-2000" b="-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35172" name="Tijdelijke aanduiding voor voettekst 4">
            <a:extLst>
              <a:ext uri="{FF2B5EF4-FFF2-40B4-BE49-F238E27FC236}">
                <a16:creationId xmlns:a16="http://schemas.microsoft.com/office/drawing/2014/main" id="{AA94ECE8-299B-B145-ACF1-0B21B4629FE6}"/>
              </a:ext>
            </a:extLst>
          </p:cNvPr>
          <p:cNvSpPr txBox="1">
            <a:spLocks noChangeArrowheads="1"/>
          </p:cNvSpPr>
          <p:nvPr/>
        </p:nvSpPr>
        <p:spPr bwMode="auto">
          <a:xfrm>
            <a:off x="4613275" y="854075"/>
            <a:ext cx="726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Succes </a:t>
            </a:r>
            <a:r>
              <a:rPr lang="en-GB" altLang="nl-NL" sz="1800" b="1">
                <a:solidFill>
                  <a:schemeClr val="bg1"/>
                </a:solidFill>
              </a:rPr>
              <a:t>stories</a:t>
            </a:r>
            <a:r>
              <a:rPr lang="nl-NL" altLang="nl-NL" sz="1800" b="1">
                <a:solidFill>
                  <a:schemeClr val="bg1"/>
                </a:solidFill>
              </a:rPr>
              <a:t>: O2O – Smart delivery lockers</a:t>
            </a:r>
            <a:endParaRPr lang="en-GB" altLang="nl-NL" sz="1800" b="1">
              <a:solidFill>
                <a:schemeClr val="bg1"/>
              </a:solidFill>
            </a:endParaRPr>
          </a:p>
        </p:txBody>
      </p:sp>
      <p:sp>
        <p:nvSpPr>
          <p:cNvPr id="135173" name="Ondertitel 2">
            <a:extLst>
              <a:ext uri="{FF2B5EF4-FFF2-40B4-BE49-F238E27FC236}">
                <a16:creationId xmlns:a16="http://schemas.microsoft.com/office/drawing/2014/main" id="{7E7CA7FA-FD84-3D48-BA7A-99AB8FA3CF5D}"/>
              </a:ext>
            </a:extLst>
          </p:cNvPr>
          <p:cNvSpPr>
            <a:spLocks noGrp="1" noChangeArrowheads="1"/>
          </p:cNvSpPr>
          <p:nvPr>
            <p:ph type="subTitle" idx="1"/>
          </p:nvPr>
        </p:nvSpPr>
        <p:spPr>
          <a:xfrm>
            <a:off x="5572125" y="1924050"/>
            <a:ext cx="6307138" cy="4705350"/>
          </a:xfrm>
        </p:spPr>
        <p:txBody>
          <a:bodyPr/>
          <a:lstStyle/>
          <a:p>
            <a:pPr defTabSz="342900">
              <a:lnSpc>
                <a:spcPct val="114000"/>
              </a:lnSpc>
              <a:spcBef>
                <a:spcPts val="200"/>
              </a:spcBef>
              <a:tabLst>
                <a:tab pos="358775" algn="l"/>
              </a:tabLst>
            </a:pPr>
            <a:r>
              <a:rPr lang="en-US" altLang="nl-NL" sz="1800" b="1">
                <a:solidFill>
                  <a:srgbClr val="203664"/>
                </a:solidFill>
                <a:cs typeface="Calibri" panose="020F0502020204030204" pitchFamily="34" charset="0"/>
              </a:rPr>
              <a:t>Newland supplied </a:t>
            </a:r>
            <a:r>
              <a:rPr lang="en-US" altLang="nl-NL" sz="1800" b="1">
                <a:solidFill>
                  <a:srgbClr val="F59C00"/>
                </a:solidFill>
                <a:cs typeface="Calibri" panose="020F0502020204030204" pitchFamily="34" charset="0"/>
              </a:rPr>
              <a:t>more than 50.000 barcode scan engines </a:t>
            </a:r>
            <a:br>
              <a:rPr lang="en-US" altLang="nl-NL" sz="1800" b="1">
                <a:solidFill>
                  <a:srgbClr val="F59C00"/>
                </a:solidFill>
                <a:cs typeface="Calibri" panose="020F0502020204030204" pitchFamily="34" charset="0"/>
              </a:rPr>
            </a:br>
            <a:r>
              <a:rPr lang="en-US" altLang="nl-NL" sz="1800" b="1">
                <a:solidFill>
                  <a:srgbClr val="F59C00"/>
                </a:solidFill>
                <a:cs typeface="Calibri" panose="020F0502020204030204" pitchFamily="34" charset="0"/>
              </a:rPr>
              <a:t>and embedded scanners</a:t>
            </a:r>
            <a:r>
              <a:rPr lang="en-US" altLang="nl-NL" sz="1800" b="1">
                <a:solidFill>
                  <a:srgbClr val="203664"/>
                </a:solidFill>
                <a:cs typeface="Calibri" panose="020F0502020204030204" pitchFamily="34" charset="0"/>
              </a:rPr>
              <a:t> to smart locker manufacturers. </a:t>
            </a:r>
            <a:br>
              <a:rPr lang="en-US" altLang="nl-NL" sz="1800" b="1">
                <a:solidFill>
                  <a:srgbClr val="F59C00"/>
                </a:solidFill>
                <a:cs typeface="Calibri" panose="020F0502020204030204" pitchFamily="34" charset="0"/>
              </a:rPr>
            </a:br>
            <a:br>
              <a:rPr lang="en-US" altLang="nl-NL" sz="1800">
                <a:solidFill>
                  <a:srgbClr val="595959"/>
                </a:solidFill>
                <a:cs typeface="Calibri" panose="020F0502020204030204" pitchFamily="34" charset="0"/>
              </a:rPr>
            </a:br>
            <a:r>
              <a:rPr lang="en-US" altLang="nl-NL" sz="1800">
                <a:solidFill>
                  <a:srgbClr val="203664"/>
                </a:solidFill>
                <a:cs typeface="Calibri" panose="020F0502020204030204" pitchFamily="34" charset="0"/>
              </a:rPr>
              <a:t>With rapid expansion of e-commerce and O2O business, the smart lockers is booming. Smart delivery lockers are equipped with a barcode scanner that enables the courier to quickly input tracking numbers by scanning the barcode. For the receiver, they can pick up the parcel by scanning a QR code in a mobile phone app to </a:t>
            </a:r>
            <a:br>
              <a:rPr lang="en-US" altLang="nl-NL" sz="1800">
                <a:solidFill>
                  <a:srgbClr val="203664"/>
                </a:solidFill>
                <a:cs typeface="Calibri" panose="020F0502020204030204" pitchFamily="34" charset="0"/>
              </a:rPr>
            </a:br>
            <a:r>
              <a:rPr lang="en-US" altLang="nl-NL" sz="1800">
                <a:solidFill>
                  <a:srgbClr val="203664"/>
                </a:solidFill>
                <a:cs typeface="Calibri" panose="020F0502020204030204" pitchFamily="34" charset="0"/>
              </a:rPr>
              <a:t>finish ID validation.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Afbeelding 6">
            <a:extLst>
              <a:ext uri="{FF2B5EF4-FFF2-40B4-BE49-F238E27FC236}">
                <a16:creationId xmlns:a16="http://schemas.microsoft.com/office/drawing/2014/main" id="{D2FFB67A-AB4B-7947-9684-1003D2596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304" t="6532" r="44556" b="3455"/>
          <a:stretch>
            <a:fillRect/>
          </a:stretch>
        </p:blipFill>
        <p:spPr bwMode="auto">
          <a:xfrm>
            <a:off x="0" y="1346200"/>
            <a:ext cx="405447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8" name="Afbeelding 2">
            <a:extLst>
              <a:ext uri="{FF2B5EF4-FFF2-40B4-BE49-F238E27FC236}">
                <a16:creationId xmlns:a16="http://schemas.microsoft.com/office/drawing/2014/main" id="{7C0FEBC6-A9A7-8A41-9757-1CB090F25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973" t="25320" r="36401"/>
          <a:stretch>
            <a:fillRect/>
          </a:stretch>
        </p:blipFill>
        <p:spPr bwMode="auto">
          <a:xfrm>
            <a:off x="8137525" y="1346200"/>
            <a:ext cx="405447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Afbeelding 4">
            <a:extLst>
              <a:ext uri="{FF2B5EF4-FFF2-40B4-BE49-F238E27FC236}">
                <a16:creationId xmlns:a16="http://schemas.microsoft.com/office/drawing/2014/main" id="{21C7BE3C-4DBC-5F41-8F97-12FCDB17F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400" r="11501"/>
          <a:stretch>
            <a:fillRect/>
          </a:stretch>
        </p:blipFill>
        <p:spPr bwMode="auto">
          <a:xfrm>
            <a:off x="4054475" y="1346200"/>
            <a:ext cx="408305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3">
            <a:extLst>
              <a:ext uri="{FF2B5EF4-FFF2-40B4-BE49-F238E27FC236}">
                <a16:creationId xmlns:a16="http://schemas.microsoft.com/office/drawing/2014/main" id="{8A584097-A251-4C4D-AA18-9F8B25681A8D}"/>
              </a:ext>
            </a:extLst>
          </p:cNvPr>
          <p:cNvPicPr>
            <a:picLocks noChangeAspect="1"/>
          </p:cNvPicPr>
          <p:nvPr/>
        </p:nvPicPr>
        <p:blipFill>
          <a:blip r:embed="rId5">
            <a:extLst>
              <a:ext uri="{28A0092B-C50C-407E-A947-70E740481C1C}">
                <a14:useLocalDpi xmlns:a14="http://schemas.microsoft.com/office/drawing/2010/main" val="0"/>
              </a:ext>
            </a:extLst>
          </a:blip>
          <a:srcRect r="82539" b="69777"/>
          <a:stretch>
            <a:fillRect/>
          </a:stretch>
        </p:blipFill>
        <p:spPr bwMode="auto">
          <a:xfrm>
            <a:off x="6740525" y="3505200"/>
            <a:ext cx="3000375"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Ondertitel 2">
            <a:extLst>
              <a:ext uri="{FF2B5EF4-FFF2-40B4-BE49-F238E27FC236}">
                <a16:creationId xmlns:a16="http://schemas.microsoft.com/office/drawing/2014/main" id="{38E9D7B3-C7D1-7F4F-9E4D-4C62D174ED03}"/>
              </a:ext>
            </a:extLst>
          </p:cNvPr>
          <p:cNvSpPr>
            <a:spLocks noGrp="1" noChangeArrowheads="1"/>
          </p:cNvSpPr>
          <p:nvPr>
            <p:ph type="subTitle" idx="1"/>
          </p:nvPr>
        </p:nvSpPr>
        <p:spPr>
          <a:xfrm>
            <a:off x="6965950" y="4194175"/>
            <a:ext cx="2463800" cy="1541463"/>
          </a:xfrm>
        </p:spPr>
        <p:txBody>
          <a:bodyPr/>
          <a:lstStyle/>
          <a:p>
            <a:pPr eaLnBrk="1" hangingPunct="1">
              <a:tabLst>
                <a:tab pos="358775" algn="l"/>
              </a:tabLst>
            </a:pPr>
            <a:r>
              <a:rPr lang="en-GB" altLang="en-US" sz="3600" b="1">
                <a:solidFill>
                  <a:schemeClr val="bg1"/>
                </a:solidFill>
                <a:latin typeface="Lato" panose="020F0502020204030203" pitchFamily="34" charset="0"/>
                <a:ea typeface="Muli" pitchFamily="2" charset="77"/>
                <a:cs typeface="Muli" pitchFamily="2" charset="77"/>
              </a:rPr>
              <a:t>Thank you for your attention</a:t>
            </a:r>
          </a:p>
        </p:txBody>
      </p:sp>
      <p:pic>
        <p:nvPicPr>
          <p:cNvPr id="137222" name="Afbeelding 6">
            <a:extLst>
              <a:ext uri="{FF2B5EF4-FFF2-40B4-BE49-F238E27FC236}">
                <a16:creationId xmlns:a16="http://schemas.microsoft.com/office/drawing/2014/main" id="{C76D656C-7D43-0D4F-A048-E17709BC8A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 y="0"/>
            <a:ext cx="188595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Ondertitel 2">
            <a:extLst>
              <a:ext uri="{FF2B5EF4-FFF2-40B4-BE49-F238E27FC236}">
                <a16:creationId xmlns:a16="http://schemas.microsoft.com/office/drawing/2014/main" id="{162AE4D2-464C-5A4F-944C-D3D7292D7E7C}"/>
              </a:ext>
            </a:extLst>
          </p:cNvPr>
          <p:cNvSpPr>
            <a:spLocks noGrp="1" noChangeArrowheads="1"/>
          </p:cNvSpPr>
          <p:nvPr>
            <p:ph type="subTitle" idx="1"/>
          </p:nvPr>
        </p:nvSpPr>
        <p:spPr>
          <a:xfrm>
            <a:off x="2524125" y="1755775"/>
            <a:ext cx="9355138" cy="5102225"/>
          </a:xfrm>
        </p:spPr>
        <p:txBody>
          <a:bodyPr/>
          <a:lstStyle/>
          <a:p>
            <a:pPr>
              <a:spcBef>
                <a:spcPct val="0"/>
              </a:spcBef>
              <a:tabLst>
                <a:tab pos="358775" algn="l"/>
              </a:tabLst>
            </a:pPr>
            <a:r>
              <a:rPr lang="en-GB" altLang="nl-NL" sz="3000" b="1">
                <a:solidFill>
                  <a:srgbClr val="203664"/>
                </a:solidFill>
              </a:rPr>
              <a:t>Our Core Competence: System on a Chip (SOC)</a:t>
            </a:r>
            <a:br>
              <a:rPr lang="en-GB" altLang="nl-NL" sz="3000" b="1">
                <a:solidFill>
                  <a:srgbClr val="203664"/>
                </a:solidFill>
              </a:rPr>
            </a:br>
            <a:br>
              <a:rPr lang="en-GB" altLang="nl-NL" sz="2000" b="1">
                <a:solidFill>
                  <a:srgbClr val="203664"/>
                </a:solidFill>
              </a:rPr>
            </a:br>
            <a:r>
              <a:rPr lang="en-GB" altLang="nl-NL" sz="2000">
                <a:solidFill>
                  <a:srgbClr val="203664"/>
                </a:solidFill>
              </a:rPr>
              <a:t>TSOC is the first domestic SOC chip which is customized according to the application, characteristics of financial terminals in both the Chinese and the Western language, and also firstly achieves automation.</a:t>
            </a:r>
          </a:p>
          <a:p>
            <a:pPr>
              <a:spcBef>
                <a:spcPct val="0"/>
              </a:spcBef>
              <a:tabLst>
                <a:tab pos="358775" algn="l"/>
              </a:tabLst>
            </a:pPr>
            <a:endParaRPr lang="en-GB" altLang="nl-NL" sz="2000">
              <a:solidFill>
                <a:srgbClr val="203664"/>
              </a:solidFill>
            </a:endParaRPr>
          </a:p>
          <a:p>
            <a:pPr>
              <a:spcBef>
                <a:spcPct val="0"/>
              </a:spcBef>
              <a:tabLst>
                <a:tab pos="358775" algn="l"/>
              </a:tabLst>
            </a:pPr>
            <a:r>
              <a:rPr lang="en-GB" altLang="nl-NL" sz="2000">
                <a:solidFill>
                  <a:srgbClr val="203664"/>
                </a:solidFill>
              </a:rPr>
              <a:t>Microprocessor chip NL06F86 is specially designed for POS, tax controller, and terminal products. This SOC integrates a 32-bits RISC CPU, as well as the digital part of peripheral hardware module (such as magnetic card, IC card, Ethernet and Display) which is normally used in tax control terminals. The hardware circuit of tax control terminals is based on the SOC scheme and consists solely of SOC, storage chip and peripheral analog interface.</a:t>
            </a:r>
          </a:p>
          <a:p>
            <a:pPr>
              <a:spcBef>
                <a:spcPct val="0"/>
              </a:spcBef>
              <a:tabLst>
                <a:tab pos="358775" algn="l"/>
              </a:tabLst>
            </a:pPr>
            <a:endParaRPr lang="en-GB" altLang="nl-NL" sz="2000">
              <a:solidFill>
                <a:srgbClr val="203664"/>
              </a:solidFill>
            </a:endParaRPr>
          </a:p>
          <a:p>
            <a:pPr>
              <a:spcBef>
                <a:spcPct val="0"/>
              </a:spcBef>
              <a:tabLst>
                <a:tab pos="358775" algn="l"/>
              </a:tabLst>
            </a:pPr>
            <a:r>
              <a:rPr lang="en-GB" altLang="nl-NL" sz="2000">
                <a:solidFill>
                  <a:srgbClr val="203664"/>
                </a:solidFill>
              </a:rPr>
              <a:t>Newlands leading SOC technology simplifies the hardware design of tax control terminals, the design of software driver and the manufacturing technology. It improves the products’ reliability, readability and maintainability. Meanwhile the cost price of such equipment is dramatically reduced and the performance of products is strongly improved.</a:t>
            </a:r>
          </a:p>
          <a:p>
            <a:pPr>
              <a:tabLst>
                <a:tab pos="358775" algn="l"/>
              </a:tabLst>
            </a:pPr>
            <a:endParaRPr lang="en-GB" altLang="nl-NL" sz="2000" b="1">
              <a:solidFill>
                <a:srgbClr val="203664"/>
              </a:solidFill>
            </a:endParaRPr>
          </a:p>
        </p:txBody>
      </p:sp>
      <p:sp>
        <p:nvSpPr>
          <p:cNvPr id="26626" name="Tijdelijke aanduiding voor voettekst 4">
            <a:extLst>
              <a:ext uri="{FF2B5EF4-FFF2-40B4-BE49-F238E27FC236}">
                <a16:creationId xmlns:a16="http://schemas.microsoft.com/office/drawing/2014/main" id="{FC5106AE-BC5C-1949-BF30-1A41079920D3}"/>
              </a:ext>
            </a:extLst>
          </p:cNvPr>
          <p:cNvSpPr txBox="1">
            <a:spLocks noChangeArrowheads="1"/>
          </p:cNvSpPr>
          <p:nvPr/>
        </p:nvSpPr>
        <p:spPr bwMode="auto">
          <a:xfrm>
            <a:off x="7764463" y="854075"/>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Major achievements</a:t>
            </a:r>
            <a:endParaRPr lang="en-GB" altLang="nl-NL" sz="1800" b="1">
              <a:solidFill>
                <a:schemeClr val="bg1"/>
              </a:solidFill>
            </a:endParaRPr>
          </a:p>
        </p:txBody>
      </p:sp>
      <p:pic>
        <p:nvPicPr>
          <p:cNvPr id="26627" name="Picture 26" descr="TSOC芯片">
            <a:extLst>
              <a:ext uri="{FF2B5EF4-FFF2-40B4-BE49-F238E27FC236}">
                <a16:creationId xmlns:a16="http://schemas.microsoft.com/office/drawing/2014/main" id="{D5F17CE9-CADC-8F4A-AAB4-7877BB6EF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88" y="3698875"/>
            <a:ext cx="998537"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5" descr="nl06f86芯片">
            <a:extLst>
              <a:ext uri="{FF2B5EF4-FFF2-40B4-BE49-F238E27FC236}">
                <a16:creationId xmlns:a16="http://schemas.microsoft.com/office/drawing/2014/main" id="{BAAC9BE6-1EB0-F241-9706-D2AA3D6C3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5005388"/>
            <a:ext cx="1089025"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5" descr="nl06f86芯片">
            <a:extLst>
              <a:ext uri="{FF2B5EF4-FFF2-40B4-BE49-F238E27FC236}">
                <a16:creationId xmlns:a16="http://schemas.microsoft.com/office/drawing/2014/main" id="{3B1DEC4E-CB0E-3B40-B8F1-395180273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92363"/>
            <a:ext cx="10890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Afbeelding 13">
            <a:extLst>
              <a:ext uri="{FF2B5EF4-FFF2-40B4-BE49-F238E27FC236}">
                <a16:creationId xmlns:a16="http://schemas.microsoft.com/office/drawing/2014/main" id="{C4CA264A-9194-7F41-9DE4-A26C729EE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0494"/>
          <a:stretch>
            <a:fillRect/>
          </a:stretch>
        </p:blipFill>
        <p:spPr bwMode="auto">
          <a:xfrm rot="5400000">
            <a:off x="2667000" y="-2667000"/>
            <a:ext cx="685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Afbeelding 2">
            <a:extLst>
              <a:ext uri="{FF2B5EF4-FFF2-40B4-BE49-F238E27FC236}">
                <a16:creationId xmlns:a16="http://schemas.microsoft.com/office/drawing/2014/main" id="{ECE23B0B-2CED-A447-977B-EBAA68D44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404" b="6119"/>
          <a:stretch>
            <a:fillRect/>
          </a:stretch>
        </p:blipFill>
        <p:spPr bwMode="auto">
          <a:xfrm>
            <a:off x="-74613" y="180975"/>
            <a:ext cx="10806113" cy="641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al 14">
            <a:extLst>
              <a:ext uri="{FF2B5EF4-FFF2-40B4-BE49-F238E27FC236}">
                <a16:creationId xmlns:a16="http://schemas.microsoft.com/office/drawing/2014/main" id="{6E0C38FF-112B-1C44-B592-957E021BBB7A}"/>
              </a:ext>
            </a:extLst>
          </p:cNvPr>
          <p:cNvSpPr/>
          <p:nvPr/>
        </p:nvSpPr>
        <p:spPr>
          <a:xfrm>
            <a:off x="1219200" y="3019425"/>
            <a:ext cx="287338" cy="288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2" name="Ovaal 21">
            <a:extLst>
              <a:ext uri="{FF2B5EF4-FFF2-40B4-BE49-F238E27FC236}">
                <a16:creationId xmlns:a16="http://schemas.microsoft.com/office/drawing/2014/main" id="{D6CC116F-22B8-564A-8DAA-083DEF861439}"/>
              </a:ext>
            </a:extLst>
          </p:cNvPr>
          <p:cNvSpPr/>
          <p:nvPr/>
        </p:nvSpPr>
        <p:spPr>
          <a:xfrm>
            <a:off x="4913313" y="2616200"/>
            <a:ext cx="288925" cy="288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3" name="Ovaal 22">
            <a:extLst>
              <a:ext uri="{FF2B5EF4-FFF2-40B4-BE49-F238E27FC236}">
                <a16:creationId xmlns:a16="http://schemas.microsoft.com/office/drawing/2014/main" id="{37335C41-F01F-2D47-9EFB-706A674EE6D9}"/>
              </a:ext>
            </a:extLst>
          </p:cNvPr>
          <p:cNvSpPr/>
          <p:nvPr/>
        </p:nvSpPr>
        <p:spPr>
          <a:xfrm>
            <a:off x="7810500" y="3014663"/>
            <a:ext cx="179388" cy="179387"/>
          </a:xfrm>
          <a:prstGeom prst="ellipse">
            <a:avLst/>
          </a:prstGeom>
          <a:solidFill>
            <a:srgbClr val="2036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4" name="Ovaal 23">
            <a:extLst>
              <a:ext uri="{FF2B5EF4-FFF2-40B4-BE49-F238E27FC236}">
                <a16:creationId xmlns:a16="http://schemas.microsoft.com/office/drawing/2014/main" id="{AC6B1FA8-37FC-1948-AFA2-0E748F38E13A}"/>
              </a:ext>
            </a:extLst>
          </p:cNvPr>
          <p:cNvSpPr/>
          <p:nvPr/>
        </p:nvSpPr>
        <p:spPr>
          <a:xfrm>
            <a:off x="8435975" y="3687763"/>
            <a:ext cx="287338" cy="288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5" name="Ovaal 24">
            <a:extLst>
              <a:ext uri="{FF2B5EF4-FFF2-40B4-BE49-F238E27FC236}">
                <a16:creationId xmlns:a16="http://schemas.microsoft.com/office/drawing/2014/main" id="{84079F0C-EC20-E541-8FFB-813D59A01E03}"/>
              </a:ext>
            </a:extLst>
          </p:cNvPr>
          <p:cNvSpPr/>
          <p:nvPr/>
        </p:nvSpPr>
        <p:spPr>
          <a:xfrm>
            <a:off x="7318375" y="3387725"/>
            <a:ext cx="179388" cy="180975"/>
          </a:xfrm>
          <a:prstGeom prst="ellipse">
            <a:avLst/>
          </a:prstGeom>
          <a:solidFill>
            <a:srgbClr val="2036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6" name="Ovaal 25">
            <a:extLst>
              <a:ext uri="{FF2B5EF4-FFF2-40B4-BE49-F238E27FC236}">
                <a16:creationId xmlns:a16="http://schemas.microsoft.com/office/drawing/2014/main" id="{14BACA7C-64EA-C346-BB5B-4C294E29977F}"/>
              </a:ext>
            </a:extLst>
          </p:cNvPr>
          <p:cNvSpPr/>
          <p:nvPr/>
        </p:nvSpPr>
        <p:spPr>
          <a:xfrm>
            <a:off x="7666038" y="3687763"/>
            <a:ext cx="179387" cy="180975"/>
          </a:xfrm>
          <a:prstGeom prst="ellipse">
            <a:avLst/>
          </a:prstGeom>
          <a:solidFill>
            <a:srgbClr val="2036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7" name="Ovaal 26">
            <a:extLst>
              <a:ext uri="{FF2B5EF4-FFF2-40B4-BE49-F238E27FC236}">
                <a16:creationId xmlns:a16="http://schemas.microsoft.com/office/drawing/2014/main" id="{2DCC8B74-9DC3-BF4A-8ABC-348DF7AC22DA}"/>
              </a:ext>
            </a:extLst>
          </p:cNvPr>
          <p:cNvSpPr/>
          <p:nvPr/>
        </p:nvSpPr>
        <p:spPr>
          <a:xfrm>
            <a:off x="8051800" y="3687763"/>
            <a:ext cx="287338" cy="288925"/>
          </a:xfrm>
          <a:prstGeom prst="ellipse">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59C00"/>
              </a:solidFill>
            </a:endParaRPr>
          </a:p>
        </p:txBody>
      </p:sp>
      <p:sp>
        <p:nvSpPr>
          <p:cNvPr id="28" name="Ovaal 27">
            <a:extLst>
              <a:ext uri="{FF2B5EF4-FFF2-40B4-BE49-F238E27FC236}">
                <a16:creationId xmlns:a16="http://schemas.microsoft.com/office/drawing/2014/main" id="{B9A5A85B-8EBD-344E-86D1-A541A3DC648E}"/>
              </a:ext>
            </a:extLst>
          </p:cNvPr>
          <p:cNvSpPr/>
          <p:nvPr/>
        </p:nvSpPr>
        <p:spPr>
          <a:xfrm>
            <a:off x="8410575" y="3255963"/>
            <a:ext cx="179388" cy="179387"/>
          </a:xfrm>
          <a:prstGeom prst="ellipse">
            <a:avLst/>
          </a:prstGeom>
          <a:solidFill>
            <a:srgbClr val="2036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9" name="Ovaal 28">
            <a:extLst>
              <a:ext uri="{FF2B5EF4-FFF2-40B4-BE49-F238E27FC236}">
                <a16:creationId xmlns:a16="http://schemas.microsoft.com/office/drawing/2014/main" id="{901553FB-F58E-CC42-87F3-88E0C7501E82}"/>
              </a:ext>
            </a:extLst>
          </p:cNvPr>
          <p:cNvSpPr/>
          <p:nvPr/>
        </p:nvSpPr>
        <p:spPr>
          <a:xfrm>
            <a:off x="7950200" y="3987800"/>
            <a:ext cx="179388" cy="180975"/>
          </a:xfrm>
          <a:prstGeom prst="ellipse">
            <a:avLst/>
          </a:prstGeom>
          <a:solidFill>
            <a:srgbClr val="2036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8684" name="Tijdelijke aanduiding voor voettekst 4">
            <a:extLst>
              <a:ext uri="{FF2B5EF4-FFF2-40B4-BE49-F238E27FC236}">
                <a16:creationId xmlns:a16="http://schemas.microsoft.com/office/drawing/2014/main" id="{BCFC52EA-0A10-3E4D-B6D5-606C6A76DD90}"/>
              </a:ext>
            </a:extLst>
          </p:cNvPr>
          <p:cNvSpPr txBox="1">
            <a:spLocks noChangeArrowheads="1"/>
          </p:cNvSpPr>
          <p:nvPr/>
        </p:nvSpPr>
        <p:spPr bwMode="auto">
          <a:xfrm>
            <a:off x="7764463" y="854075"/>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Newland global </a:t>
            </a:r>
            <a:br>
              <a:rPr lang="nl-NL" altLang="nl-NL" sz="1800" b="1">
                <a:solidFill>
                  <a:schemeClr val="bg1"/>
                </a:solidFill>
              </a:rPr>
            </a:br>
            <a:r>
              <a:rPr lang="nl-NL" altLang="nl-NL" sz="1800" b="1">
                <a:solidFill>
                  <a:schemeClr val="bg1"/>
                </a:solidFill>
              </a:rPr>
              <a:t>service network</a:t>
            </a:r>
            <a:endParaRPr lang="en-GB" altLang="nl-NL" sz="1800" b="1">
              <a:solidFill>
                <a:schemeClr val="bg1"/>
              </a:solidFill>
            </a:endParaRPr>
          </a:p>
        </p:txBody>
      </p:sp>
      <p:sp>
        <p:nvSpPr>
          <p:cNvPr id="28685" name="Ondertitel 2">
            <a:extLst>
              <a:ext uri="{FF2B5EF4-FFF2-40B4-BE49-F238E27FC236}">
                <a16:creationId xmlns:a16="http://schemas.microsoft.com/office/drawing/2014/main" id="{86C10154-A88F-A943-B4A9-E618CE1572DD}"/>
              </a:ext>
            </a:extLst>
          </p:cNvPr>
          <p:cNvSpPr txBox="1">
            <a:spLocks noChangeArrowheads="1"/>
          </p:cNvSpPr>
          <p:nvPr/>
        </p:nvSpPr>
        <p:spPr bwMode="auto">
          <a:xfrm>
            <a:off x="1563688" y="3055938"/>
            <a:ext cx="1441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en-US" altLang="nl-NL" sz="1500" b="1">
                <a:solidFill>
                  <a:schemeClr val="bg1"/>
                </a:solidFill>
              </a:rPr>
              <a:t>NORTH </a:t>
            </a:r>
            <a:br>
              <a:rPr lang="en-US" altLang="nl-NL" sz="1500" b="1">
                <a:solidFill>
                  <a:schemeClr val="bg1"/>
                </a:solidFill>
              </a:rPr>
            </a:br>
            <a:r>
              <a:rPr lang="en-US" altLang="nl-NL" sz="1500" b="1">
                <a:solidFill>
                  <a:schemeClr val="bg1"/>
                </a:solidFill>
              </a:rPr>
              <a:t>AMERICA</a:t>
            </a:r>
          </a:p>
        </p:txBody>
      </p:sp>
      <p:sp>
        <p:nvSpPr>
          <p:cNvPr id="28686" name="Ondertitel 2">
            <a:extLst>
              <a:ext uri="{FF2B5EF4-FFF2-40B4-BE49-F238E27FC236}">
                <a16:creationId xmlns:a16="http://schemas.microsoft.com/office/drawing/2014/main" id="{D737664B-9C81-234E-A888-8ED6C8A2686F}"/>
              </a:ext>
            </a:extLst>
          </p:cNvPr>
          <p:cNvSpPr txBox="1">
            <a:spLocks noChangeArrowheads="1"/>
          </p:cNvSpPr>
          <p:nvPr/>
        </p:nvSpPr>
        <p:spPr bwMode="auto">
          <a:xfrm>
            <a:off x="5276850" y="2652713"/>
            <a:ext cx="1441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en-US" altLang="nl-NL" sz="1500" b="1">
                <a:solidFill>
                  <a:schemeClr val="bg1"/>
                </a:solidFill>
              </a:rPr>
              <a:t>EMEA</a:t>
            </a:r>
          </a:p>
        </p:txBody>
      </p:sp>
      <p:sp>
        <p:nvSpPr>
          <p:cNvPr id="28687" name="Ondertitel 2">
            <a:extLst>
              <a:ext uri="{FF2B5EF4-FFF2-40B4-BE49-F238E27FC236}">
                <a16:creationId xmlns:a16="http://schemas.microsoft.com/office/drawing/2014/main" id="{F9A63A07-CF34-D24C-B317-25E85F76D3E2}"/>
              </a:ext>
            </a:extLst>
          </p:cNvPr>
          <p:cNvSpPr txBox="1">
            <a:spLocks noChangeArrowheads="1"/>
          </p:cNvSpPr>
          <p:nvPr/>
        </p:nvSpPr>
        <p:spPr bwMode="auto">
          <a:xfrm>
            <a:off x="8815388" y="3724275"/>
            <a:ext cx="1441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en-US" altLang="nl-NL" sz="1500" b="1">
                <a:solidFill>
                  <a:schemeClr val="bg1"/>
                </a:solidFill>
              </a:rPr>
              <a:t>TAIWAN</a:t>
            </a:r>
          </a:p>
        </p:txBody>
      </p:sp>
      <p:sp>
        <p:nvSpPr>
          <p:cNvPr id="28688" name="Ondertitel 2">
            <a:extLst>
              <a:ext uri="{FF2B5EF4-FFF2-40B4-BE49-F238E27FC236}">
                <a16:creationId xmlns:a16="http://schemas.microsoft.com/office/drawing/2014/main" id="{0CE122A6-0730-504F-8205-27ED7D32392F}"/>
              </a:ext>
            </a:extLst>
          </p:cNvPr>
          <p:cNvSpPr txBox="1">
            <a:spLocks noChangeArrowheads="1"/>
          </p:cNvSpPr>
          <p:nvPr/>
        </p:nvSpPr>
        <p:spPr bwMode="auto">
          <a:xfrm>
            <a:off x="8656638" y="3227388"/>
            <a:ext cx="1441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en-US" altLang="nl-NL" sz="1500" b="1">
                <a:solidFill>
                  <a:srgbClr val="203664"/>
                </a:solidFill>
              </a:rPr>
              <a:t>Shanghai</a:t>
            </a:r>
          </a:p>
        </p:txBody>
      </p:sp>
      <p:sp>
        <p:nvSpPr>
          <p:cNvPr id="28689" name="Ondertitel 2">
            <a:extLst>
              <a:ext uri="{FF2B5EF4-FFF2-40B4-BE49-F238E27FC236}">
                <a16:creationId xmlns:a16="http://schemas.microsoft.com/office/drawing/2014/main" id="{FB46B849-2EF1-5647-BDDF-AEC13764FAB8}"/>
              </a:ext>
            </a:extLst>
          </p:cNvPr>
          <p:cNvSpPr txBox="1">
            <a:spLocks noChangeArrowheads="1"/>
          </p:cNvSpPr>
          <p:nvPr/>
        </p:nvSpPr>
        <p:spPr bwMode="auto">
          <a:xfrm>
            <a:off x="7810500" y="2757488"/>
            <a:ext cx="1441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en-US" altLang="nl-NL" sz="1500" b="1">
                <a:solidFill>
                  <a:srgbClr val="203664"/>
                </a:solidFill>
              </a:rPr>
              <a:t>Beijing</a:t>
            </a:r>
          </a:p>
        </p:txBody>
      </p:sp>
      <p:sp>
        <p:nvSpPr>
          <p:cNvPr id="28690" name="Ondertitel 2">
            <a:extLst>
              <a:ext uri="{FF2B5EF4-FFF2-40B4-BE49-F238E27FC236}">
                <a16:creationId xmlns:a16="http://schemas.microsoft.com/office/drawing/2014/main" id="{DD0B1217-5C01-1F4D-97B4-417F7EA7EC2B}"/>
              </a:ext>
            </a:extLst>
          </p:cNvPr>
          <p:cNvSpPr txBox="1">
            <a:spLocks noChangeArrowheads="1"/>
          </p:cNvSpPr>
          <p:nvPr/>
        </p:nvSpPr>
        <p:spPr bwMode="auto">
          <a:xfrm>
            <a:off x="5819775" y="3375025"/>
            <a:ext cx="1441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r" defTabSz="914400">
              <a:buFont typeface="Arial" panose="020B0604020202020204" pitchFamily="34" charset="0"/>
              <a:buNone/>
            </a:pPr>
            <a:r>
              <a:rPr lang="en-US" altLang="nl-NL" sz="1500" b="1">
                <a:solidFill>
                  <a:srgbClr val="203664"/>
                </a:solidFill>
              </a:rPr>
              <a:t>Wuhan</a:t>
            </a:r>
          </a:p>
        </p:txBody>
      </p:sp>
      <p:sp>
        <p:nvSpPr>
          <p:cNvPr id="38" name="Ondertitel 2">
            <a:extLst>
              <a:ext uri="{FF2B5EF4-FFF2-40B4-BE49-F238E27FC236}">
                <a16:creationId xmlns:a16="http://schemas.microsoft.com/office/drawing/2014/main" id="{47F84BC9-80C0-2445-B077-5958D77F042C}"/>
              </a:ext>
            </a:extLst>
          </p:cNvPr>
          <p:cNvSpPr txBox="1">
            <a:spLocks noChangeArrowheads="1"/>
          </p:cNvSpPr>
          <p:nvPr/>
        </p:nvSpPr>
        <p:spPr bwMode="auto">
          <a:xfrm>
            <a:off x="8051800" y="3451225"/>
            <a:ext cx="1441450" cy="217488"/>
          </a:xfrm>
          <a:prstGeom prst="rect">
            <a:avLst/>
          </a:prstGeom>
          <a:noFill/>
          <a:ln>
            <a:noFill/>
          </a:ln>
          <a:effectLst>
            <a:outerShdw blurRad="50800" dist="38100" dir="2700000" sx="83000" sy="83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0" indent="0" algn="l" rtl="0" eaLnBrk="0" fontAlgn="base" hangingPunct="0">
              <a:lnSpc>
                <a:spcPct val="90000"/>
              </a:lnSpc>
              <a:spcBef>
                <a:spcPts val="1000"/>
              </a:spcBef>
              <a:spcAft>
                <a:spcPct val="0"/>
              </a:spcAft>
              <a:buFont typeface="Arial" panose="020B0604020202020204" pitchFamily="34" charset="0"/>
              <a:buNone/>
              <a:tabLst>
                <a:tab pos="360000" algn="l"/>
              </a:tabLst>
              <a:defRPr sz="2400" kern="1200" baseline="0">
                <a:solidFill>
                  <a:srgbClr val="1F3563"/>
                </a:solidFill>
                <a:latin typeface="+mn-lt"/>
                <a:ea typeface="+mn-ea"/>
                <a:cs typeface="+mn-cs"/>
              </a:defRPr>
            </a:lvl1pPr>
            <a:lvl2pPr marL="457189"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377"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566"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754"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400">
              <a:defRPr/>
            </a:pPr>
            <a:r>
              <a:rPr lang="en-US" sz="1500" b="1" dirty="0">
                <a:solidFill>
                  <a:srgbClr val="F59C00"/>
                </a:solidFill>
              </a:rPr>
              <a:t>FUZHOU</a:t>
            </a:r>
          </a:p>
        </p:txBody>
      </p:sp>
      <p:sp>
        <p:nvSpPr>
          <p:cNvPr id="28692" name="Ondertitel 2">
            <a:extLst>
              <a:ext uri="{FF2B5EF4-FFF2-40B4-BE49-F238E27FC236}">
                <a16:creationId xmlns:a16="http://schemas.microsoft.com/office/drawing/2014/main" id="{90BC91F3-7555-DB4F-B8B5-4617F00B6827}"/>
              </a:ext>
            </a:extLst>
          </p:cNvPr>
          <p:cNvSpPr txBox="1">
            <a:spLocks noChangeArrowheads="1"/>
          </p:cNvSpPr>
          <p:nvPr/>
        </p:nvSpPr>
        <p:spPr bwMode="auto">
          <a:xfrm>
            <a:off x="6140450" y="3670300"/>
            <a:ext cx="14414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r" defTabSz="914400">
              <a:buFont typeface="Arial" panose="020B0604020202020204" pitchFamily="34" charset="0"/>
              <a:buNone/>
            </a:pPr>
            <a:r>
              <a:rPr lang="en-US" altLang="nl-NL" sz="1500" b="1">
                <a:solidFill>
                  <a:srgbClr val="203664"/>
                </a:solidFill>
              </a:rPr>
              <a:t>Chengdu</a:t>
            </a:r>
          </a:p>
        </p:txBody>
      </p:sp>
      <p:sp>
        <p:nvSpPr>
          <p:cNvPr id="28693" name="Ondertitel 2">
            <a:extLst>
              <a:ext uri="{FF2B5EF4-FFF2-40B4-BE49-F238E27FC236}">
                <a16:creationId xmlns:a16="http://schemas.microsoft.com/office/drawing/2014/main" id="{8AB94F76-9B2C-994B-9BA1-AC81BAA5ABF4}"/>
              </a:ext>
            </a:extLst>
          </p:cNvPr>
          <p:cNvSpPr txBox="1">
            <a:spLocks noChangeArrowheads="1"/>
          </p:cNvSpPr>
          <p:nvPr/>
        </p:nvSpPr>
        <p:spPr bwMode="auto">
          <a:xfrm>
            <a:off x="6423025" y="3983038"/>
            <a:ext cx="1441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r" defTabSz="914400">
              <a:buFont typeface="Arial" panose="020B0604020202020204" pitchFamily="34" charset="0"/>
              <a:buNone/>
            </a:pPr>
            <a:r>
              <a:rPr lang="en-US" altLang="nl-NL" sz="1500" b="1">
                <a:solidFill>
                  <a:srgbClr val="203664"/>
                </a:solidFill>
              </a:rPr>
              <a:t>Guangzhou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Ondertitel 2">
            <a:extLst>
              <a:ext uri="{FF2B5EF4-FFF2-40B4-BE49-F238E27FC236}">
                <a16:creationId xmlns:a16="http://schemas.microsoft.com/office/drawing/2014/main" id="{67F8909E-BFD5-9C45-BD19-EBCEB2BC9DD8}"/>
              </a:ext>
            </a:extLst>
          </p:cNvPr>
          <p:cNvSpPr>
            <a:spLocks noGrp="1" noChangeArrowheads="1"/>
          </p:cNvSpPr>
          <p:nvPr>
            <p:ph type="subTitle" idx="1"/>
          </p:nvPr>
        </p:nvSpPr>
        <p:spPr>
          <a:xfrm>
            <a:off x="481013" y="2044700"/>
            <a:ext cx="6176962" cy="4067175"/>
          </a:xfrm>
        </p:spPr>
        <p:txBody>
          <a:bodyPr/>
          <a:lstStyle/>
          <a:p>
            <a:pPr>
              <a:spcBef>
                <a:spcPct val="0"/>
              </a:spcBef>
              <a:tabLst>
                <a:tab pos="358775" algn="l"/>
              </a:tabLst>
            </a:pPr>
            <a:r>
              <a:rPr lang="en-GB" altLang="nl-NL" sz="2000"/>
              <a:t>Newland Europe BV was founded in January 2009 in the Netherlands. We are dedicated to the deployment and development of the core technology of our parent group in the European, Middle Eastern and African (EMEA) region. </a:t>
            </a:r>
          </a:p>
          <a:p>
            <a:pPr>
              <a:spcBef>
                <a:spcPct val="0"/>
              </a:spcBef>
              <a:tabLst>
                <a:tab pos="358775" algn="l"/>
              </a:tabLst>
            </a:pPr>
            <a:endParaRPr lang="en-GB" altLang="nl-NL" sz="2000"/>
          </a:p>
          <a:p>
            <a:pPr>
              <a:spcBef>
                <a:spcPct val="0"/>
              </a:spcBef>
              <a:tabLst>
                <a:tab pos="358775" algn="l"/>
              </a:tabLst>
            </a:pPr>
            <a:r>
              <a:rPr lang="en-GB" altLang="nl-NL" sz="2000"/>
              <a:t>We commit ourselves to producing advanced AIDC (Automatic Identification and Data Capture) technology </a:t>
            </a:r>
            <a:br>
              <a:rPr lang="en-GB" altLang="nl-NL" sz="2000"/>
            </a:br>
            <a:r>
              <a:rPr lang="en-GB" altLang="nl-NL" sz="2000"/>
              <a:t>and providing high quality products to a wide international market at a fair price.</a:t>
            </a:r>
          </a:p>
          <a:p>
            <a:pPr>
              <a:spcBef>
                <a:spcPct val="0"/>
              </a:spcBef>
              <a:tabLst>
                <a:tab pos="358775" algn="l"/>
              </a:tabLst>
            </a:pPr>
            <a:endParaRPr lang="en-GB" altLang="nl-NL" sz="2000"/>
          </a:p>
          <a:p>
            <a:pPr>
              <a:spcBef>
                <a:spcPct val="0"/>
              </a:spcBef>
              <a:tabLst>
                <a:tab pos="358775" algn="l"/>
              </a:tabLst>
            </a:pPr>
            <a:r>
              <a:rPr lang="en-GB" altLang="nl-NL" sz="2000"/>
              <a:t>In accomplishing this solution driven approach, flexible and responsive customer relations are of invaluable strategic importance to us. Newland’s regional branch offices and partners are committed to serving customer demands in the best possible way on a daily basis. </a:t>
            </a:r>
          </a:p>
        </p:txBody>
      </p:sp>
      <p:sp>
        <p:nvSpPr>
          <p:cNvPr id="32770" name="Tijdelijke aanduiding voor voettekst 4">
            <a:extLst>
              <a:ext uri="{FF2B5EF4-FFF2-40B4-BE49-F238E27FC236}">
                <a16:creationId xmlns:a16="http://schemas.microsoft.com/office/drawing/2014/main" id="{A18AB952-28CC-634A-9E4D-847B6E9EF5AD}"/>
              </a:ext>
            </a:extLst>
          </p:cNvPr>
          <p:cNvSpPr txBox="1">
            <a:spLocks noChangeArrowheads="1"/>
          </p:cNvSpPr>
          <p:nvPr/>
        </p:nvSpPr>
        <p:spPr bwMode="auto">
          <a:xfrm>
            <a:off x="7764463" y="854075"/>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Newland EMEA (Newland Europe BV)</a:t>
            </a:r>
            <a:endParaRPr lang="en-GB" altLang="nl-NL" sz="1800" b="1">
              <a:solidFill>
                <a:schemeClr val="bg1"/>
              </a:solidFill>
            </a:endParaRPr>
          </a:p>
        </p:txBody>
      </p:sp>
      <p:pic>
        <p:nvPicPr>
          <p:cNvPr id="32771" name="Afbeelding 2">
            <a:extLst>
              <a:ext uri="{FF2B5EF4-FFF2-40B4-BE49-F238E27FC236}">
                <a16:creationId xmlns:a16="http://schemas.microsoft.com/office/drawing/2014/main" id="{93873ECE-8FA2-1740-9251-01F81AC68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5800" y="1228725"/>
            <a:ext cx="4257675" cy="572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al 7">
            <a:extLst>
              <a:ext uri="{FF2B5EF4-FFF2-40B4-BE49-F238E27FC236}">
                <a16:creationId xmlns:a16="http://schemas.microsoft.com/office/drawing/2014/main" id="{23DE873C-A6FE-D349-86E4-93A6DABF97BD}"/>
              </a:ext>
            </a:extLst>
          </p:cNvPr>
          <p:cNvSpPr/>
          <p:nvPr/>
        </p:nvSpPr>
        <p:spPr>
          <a:xfrm>
            <a:off x="8074025" y="3562350"/>
            <a:ext cx="287338" cy="288925"/>
          </a:xfrm>
          <a:prstGeom prst="ellipse">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59C00"/>
              </a:solidFill>
            </a:endParaRPr>
          </a:p>
        </p:txBody>
      </p:sp>
      <p:sp>
        <p:nvSpPr>
          <p:cNvPr id="32773" name="Ondertitel 2">
            <a:extLst>
              <a:ext uri="{FF2B5EF4-FFF2-40B4-BE49-F238E27FC236}">
                <a16:creationId xmlns:a16="http://schemas.microsoft.com/office/drawing/2014/main" id="{FF2DC4D4-30E9-D247-BDC1-C1BCBCEEFE0D}"/>
              </a:ext>
            </a:extLst>
          </p:cNvPr>
          <p:cNvSpPr txBox="1">
            <a:spLocks noChangeArrowheads="1"/>
          </p:cNvSpPr>
          <p:nvPr/>
        </p:nvSpPr>
        <p:spPr bwMode="auto">
          <a:xfrm>
            <a:off x="8435975" y="3598863"/>
            <a:ext cx="144145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defTabSz="914400">
              <a:buFont typeface="Arial" panose="020B0604020202020204" pitchFamily="34" charset="0"/>
              <a:buNone/>
            </a:pPr>
            <a:r>
              <a:rPr lang="en-US" altLang="nl-NL" sz="1500" b="1">
                <a:solidFill>
                  <a:srgbClr val="F59C00"/>
                </a:solidFill>
              </a:rPr>
              <a:t>EMEA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Afbeelding 2" descr="bigstock-Entrance-And-Exit-Mass-Transit-45599065.jpg">
            <a:extLst>
              <a:ext uri="{FF2B5EF4-FFF2-40B4-BE49-F238E27FC236}">
                <a16:creationId xmlns:a16="http://schemas.microsoft.com/office/drawing/2014/main" id="{EBB21D05-046A-1A48-885D-F1934DA05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a:stretch>
            <a:fillRect/>
          </a:stretch>
        </p:blipFill>
        <p:spPr bwMode="auto">
          <a:xfrm>
            <a:off x="444500" y="4786313"/>
            <a:ext cx="215900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Afbeelding 12">
            <a:extLst>
              <a:ext uri="{FF2B5EF4-FFF2-40B4-BE49-F238E27FC236}">
                <a16:creationId xmlns:a16="http://schemas.microsoft.com/office/drawing/2014/main" id="{E32D6DEF-5B85-354E-A4DA-70F3F6E80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025" y="4786313"/>
            <a:ext cx="216058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1">
            <a:extLst>
              <a:ext uri="{FF2B5EF4-FFF2-40B4-BE49-F238E27FC236}">
                <a16:creationId xmlns:a16="http://schemas.microsoft.com/office/drawing/2014/main" id="{B5C83FC7-8643-B744-9AB0-F1B709F3BF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550" y="4781550"/>
            <a:ext cx="216058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Afbeelding 5" descr="bigstock-Workers-In-Warehouse-Preparing-47469859.jpg">
            <a:extLst>
              <a:ext uri="{FF2B5EF4-FFF2-40B4-BE49-F238E27FC236}">
                <a16:creationId xmlns:a16="http://schemas.microsoft.com/office/drawing/2014/main" id="{AC9A1E8C-9BBF-EB48-A31B-BA51F78091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
          <a:stretch>
            <a:fillRect/>
          </a:stretch>
        </p:blipFill>
        <p:spPr bwMode="auto">
          <a:xfrm>
            <a:off x="7332663" y="4781550"/>
            <a:ext cx="21590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30">
            <a:extLst>
              <a:ext uri="{FF2B5EF4-FFF2-40B4-BE49-F238E27FC236}">
                <a16:creationId xmlns:a16="http://schemas.microsoft.com/office/drawing/2014/main" id="{2D536F7F-3584-554D-A478-044BBB8D39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8188" y="4781550"/>
            <a:ext cx="216058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hthoek 23">
            <a:extLst>
              <a:ext uri="{FF2B5EF4-FFF2-40B4-BE49-F238E27FC236}">
                <a16:creationId xmlns:a16="http://schemas.microsoft.com/office/drawing/2014/main" id="{86F4FC40-EE80-924A-A4F9-099225A8B00C}"/>
              </a:ext>
            </a:extLst>
          </p:cNvPr>
          <p:cNvSpPr/>
          <p:nvPr/>
        </p:nvSpPr>
        <p:spPr>
          <a:xfrm>
            <a:off x="444500" y="3849688"/>
            <a:ext cx="2159000" cy="936625"/>
          </a:xfrm>
          <a:prstGeom prst="rect">
            <a:avLst/>
          </a:prstGeom>
          <a:solidFill>
            <a:srgbClr val="A3D1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847" name="Ondertitel 2">
            <a:extLst>
              <a:ext uri="{FF2B5EF4-FFF2-40B4-BE49-F238E27FC236}">
                <a16:creationId xmlns:a16="http://schemas.microsoft.com/office/drawing/2014/main" id="{CFDE6341-1C2D-FA4F-A938-3FE853B09C33}"/>
              </a:ext>
            </a:extLst>
          </p:cNvPr>
          <p:cNvSpPr>
            <a:spLocks noGrp="1" noChangeArrowheads="1"/>
          </p:cNvSpPr>
          <p:nvPr>
            <p:ph type="subTitle" idx="1"/>
          </p:nvPr>
        </p:nvSpPr>
        <p:spPr>
          <a:xfrm>
            <a:off x="444500" y="3849688"/>
            <a:ext cx="2159000" cy="936625"/>
          </a:xfrm>
        </p:spPr>
        <p:txBody>
          <a:bodyPr anchor="ctr"/>
          <a:lstStyle/>
          <a:p>
            <a:pPr algn="ctr">
              <a:tabLst>
                <a:tab pos="358775" algn="l"/>
              </a:tabLst>
            </a:pPr>
            <a:r>
              <a:rPr lang="en-US" altLang="nl-NL" sz="2000" b="1">
                <a:solidFill>
                  <a:schemeClr val="bg1"/>
                </a:solidFill>
              </a:rPr>
              <a:t>OEM Scan Engines</a:t>
            </a:r>
            <a:endParaRPr lang="nl-NL" altLang="zh-CN" sz="2000">
              <a:solidFill>
                <a:srgbClr val="203664"/>
              </a:solidFill>
              <a:ea typeface="Open Sans" panose="020B0606030504020204" pitchFamily="34" charset="0"/>
              <a:cs typeface="Calibri" panose="020F0502020204030204" pitchFamily="34" charset="0"/>
            </a:endParaRPr>
          </a:p>
        </p:txBody>
      </p:sp>
      <p:sp>
        <p:nvSpPr>
          <p:cNvPr id="35848" name="Tijdelijke aanduiding voor voettekst 4">
            <a:extLst>
              <a:ext uri="{FF2B5EF4-FFF2-40B4-BE49-F238E27FC236}">
                <a16:creationId xmlns:a16="http://schemas.microsoft.com/office/drawing/2014/main" id="{BDEEBB67-4474-9245-968E-72ADC4FBF0BB}"/>
              </a:ext>
            </a:extLst>
          </p:cNvPr>
          <p:cNvSpPr txBox="1">
            <a:spLocks noChangeArrowheads="1"/>
          </p:cNvSpPr>
          <p:nvPr/>
        </p:nvSpPr>
        <p:spPr bwMode="auto">
          <a:xfrm>
            <a:off x="7764463" y="854075"/>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Auto-ID Products (AIDC)</a:t>
            </a:r>
            <a:endParaRPr lang="en-GB" altLang="nl-NL" sz="1800" b="1">
              <a:solidFill>
                <a:schemeClr val="bg1"/>
              </a:solidFill>
            </a:endParaRPr>
          </a:p>
        </p:txBody>
      </p:sp>
      <p:sp>
        <p:nvSpPr>
          <p:cNvPr id="26" name="Rechthoek 25">
            <a:extLst>
              <a:ext uri="{FF2B5EF4-FFF2-40B4-BE49-F238E27FC236}">
                <a16:creationId xmlns:a16="http://schemas.microsoft.com/office/drawing/2014/main" id="{DC34FBC7-72A8-2E46-AFF4-75CDA9C760F8}"/>
              </a:ext>
            </a:extLst>
          </p:cNvPr>
          <p:cNvSpPr/>
          <p:nvPr/>
        </p:nvSpPr>
        <p:spPr>
          <a:xfrm>
            <a:off x="2740025" y="3849688"/>
            <a:ext cx="2160588" cy="936625"/>
          </a:xfrm>
          <a:prstGeom prst="rect">
            <a:avLst/>
          </a:prstGeom>
          <a:solidFill>
            <a:srgbClr val="00AA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850" name="Ondertitel 2">
            <a:extLst>
              <a:ext uri="{FF2B5EF4-FFF2-40B4-BE49-F238E27FC236}">
                <a16:creationId xmlns:a16="http://schemas.microsoft.com/office/drawing/2014/main" id="{FAE00927-67AC-0840-A5BD-9C475FF2FA58}"/>
              </a:ext>
            </a:extLst>
          </p:cNvPr>
          <p:cNvSpPr txBox="1">
            <a:spLocks noChangeArrowheads="1"/>
          </p:cNvSpPr>
          <p:nvPr/>
        </p:nvSpPr>
        <p:spPr bwMode="auto">
          <a:xfrm>
            <a:off x="2740025" y="3849688"/>
            <a:ext cx="2160588"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Stationary</a:t>
            </a:r>
            <a:br>
              <a:rPr lang="en-US" altLang="nl-NL" sz="2000" b="1">
                <a:solidFill>
                  <a:schemeClr val="bg1"/>
                </a:solidFill>
              </a:rPr>
            </a:br>
            <a:r>
              <a:rPr lang="en-US" altLang="nl-NL" sz="2000" b="1">
                <a:solidFill>
                  <a:schemeClr val="bg1"/>
                </a:solidFill>
              </a:rPr>
              <a:t>Scanners</a:t>
            </a:r>
            <a:endParaRPr lang="nl-NL" altLang="zh-CN" sz="2000">
              <a:solidFill>
                <a:srgbClr val="203664"/>
              </a:solidFill>
              <a:ea typeface="Open Sans" panose="020B0606030504020204" pitchFamily="34" charset="0"/>
              <a:cs typeface="Calibri" panose="020F0502020204030204" pitchFamily="34" charset="0"/>
            </a:endParaRPr>
          </a:p>
        </p:txBody>
      </p:sp>
      <p:sp>
        <p:nvSpPr>
          <p:cNvPr id="29" name="Rechthoek 28">
            <a:extLst>
              <a:ext uri="{FF2B5EF4-FFF2-40B4-BE49-F238E27FC236}">
                <a16:creationId xmlns:a16="http://schemas.microsoft.com/office/drawing/2014/main" id="{BEAC99B8-3024-A842-8E9B-31679B700D96}"/>
              </a:ext>
            </a:extLst>
          </p:cNvPr>
          <p:cNvSpPr/>
          <p:nvPr/>
        </p:nvSpPr>
        <p:spPr>
          <a:xfrm>
            <a:off x="5035550" y="3849688"/>
            <a:ext cx="2160588" cy="936625"/>
          </a:xfrm>
          <a:prstGeom prst="rect">
            <a:avLst/>
          </a:prstGeom>
          <a:solidFill>
            <a:srgbClr val="008E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852" name="Ondertitel 2">
            <a:extLst>
              <a:ext uri="{FF2B5EF4-FFF2-40B4-BE49-F238E27FC236}">
                <a16:creationId xmlns:a16="http://schemas.microsoft.com/office/drawing/2014/main" id="{7A3EB80A-D927-B643-B661-816C0AA04142}"/>
              </a:ext>
            </a:extLst>
          </p:cNvPr>
          <p:cNvSpPr txBox="1">
            <a:spLocks noChangeArrowheads="1"/>
          </p:cNvSpPr>
          <p:nvPr/>
        </p:nvSpPr>
        <p:spPr bwMode="auto">
          <a:xfrm>
            <a:off x="5035550" y="3849688"/>
            <a:ext cx="2160588"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Handheld</a:t>
            </a:r>
            <a:br>
              <a:rPr lang="en-US" altLang="nl-NL" sz="2000" b="1">
                <a:solidFill>
                  <a:schemeClr val="bg1"/>
                </a:solidFill>
              </a:rPr>
            </a:br>
            <a:r>
              <a:rPr lang="en-US" altLang="nl-NL" sz="2000" b="1">
                <a:solidFill>
                  <a:schemeClr val="bg1"/>
                </a:solidFill>
              </a:rPr>
              <a:t>Scanners</a:t>
            </a:r>
            <a:endParaRPr lang="nl-NL" altLang="zh-CN" sz="2000">
              <a:solidFill>
                <a:srgbClr val="203664"/>
              </a:solidFill>
              <a:ea typeface="Open Sans" panose="020B0606030504020204" pitchFamily="34" charset="0"/>
              <a:cs typeface="Calibri" panose="020F0502020204030204" pitchFamily="34" charset="0"/>
            </a:endParaRPr>
          </a:p>
        </p:txBody>
      </p:sp>
      <p:sp>
        <p:nvSpPr>
          <p:cNvPr id="32" name="Rechthoek 31">
            <a:extLst>
              <a:ext uri="{FF2B5EF4-FFF2-40B4-BE49-F238E27FC236}">
                <a16:creationId xmlns:a16="http://schemas.microsoft.com/office/drawing/2014/main" id="{8B8A57DD-4CC4-D34F-A075-6D234F7070B7}"/>
              </a:ext>
            </a:extLst>
          </p:cNvPr>
          <p:cNvSpPr/>
          <p:nvPr/>
        </p:nvSpPr>
        <p:spPr>
          <a:xfrm>
            <a:off x="7332663" y="3849688"/>
            <a:ext cx="2159000" cy="936625"/>
          </a:xfrm>
          <a:prstGeom prst="rect">
            <a:avLst/>
          </a:prstGeom>
          <a:solidFill>
            <a:srgbClr val="0053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854" name="Ondertitel 2">
            <a:extLst>
              <a:ext uri="{FF2B5EF4-FFF2-40B4-BE49-F238E27FC236}">
                <a16:creationId xmlns:a16="http://schemas.microsoft.com/office/drawing/2014/main" id="{BC4A5AE9-26C2-4F43-AAC4-B857ACD4E362}"/>
              </a:ext>
            </a:extLst>
          </p:cNvPr>
          <p:cNvSpPr txBox="1">
            <a:spLocks noChangeArrowheads="1"/>
          </p:cNvSpPr>
          <p:nvPr/>
        </p:nvSpPr>
        <p:spPr bwMode="auto">
          <a:xfrm>
            <a:off x="7332663" y="3849688"/>
            <a:ext cx="21590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Mobile Computers</a:t>
            </a:r>
            <a:endParaRPr lang="nl-NL" altLang="zh-CN" sz="2000">
              <a:solidFill>
                <a:srgbClr val="203664"/>
              </a:solidFill>
              <a:ea typeface="Open Sans" panose="020B060603050402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4CB8C312-CD5D-BD4D-9857-06E5D8307A2C}"/>
              </a:ext>
            </a:extLst>
          </p:cNvPr>
          <p:cNvSpPr/>
          <p:nvPr/>
        </p:nvSpPr>
        <p:spPr>
          <a:xfrm>
            <a:off x="9628188" y="3849688"/>
            <a:ext cx="2160587" cy="936625"/>
          </a:xfrm>
          <a:prstGeom prst="rect">
            <a:avLst/>
          </a:prstGeom>
          <a:solidFill>
            <a:srgbClr val="4E37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856" name="Ondertitel 2">
            <a:extLst>
              <a:ext uri="{FF2B5EF4-FFF2-40B4-BE49-F238E27FC236}">
                <a16:creationId xmlns:a16="http://schemas.microsoft.com/office/drawing/2014/main" id="{ED34D556-6DE9-0041-8F30-C3CEDDE1EF1E}"/>
              </a:ext>
            </a:extLst>
          </p:cNvPr>
          <p:cNvSpPr txBox="1">
            <a:spLocks noChangeArrowheads="1"/>
          </p:cNvSpPr>
          <p:nvPr/>
        </p:nvSpPr>
        <p:spPr bwMode="auto">
          <a:xfrm>
            <a:off x="9628188" y="3849688"/>
            <a:ext cx="2160587"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tabLst>
                <a:tab pos="35877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358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58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58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58775" algn="l"/>
              </a:tabLst>
              <a:defRPr>
                <a:solidFill>
                  <a:schemeClr val="tx1"/>
                </a:solidFill>
                <a:latin typeface="Calibri" panose="020F0502020204030204" pitchFamily="34" charset="0"/>
              </a:defRPr>
            </a:lvl9pPr>
          </a:lstStyle>
          <a:p>
            <a:pPr algn="ctr" defTabSz="914400">
              <a:buFont typeface="Arial" panose="020B0604020202020204" pitchFamily="34" charset="0"/>
              <a:buNone/>
            </a:pPr>
            <a:r>
              <a:rPr lang="en-US" altLang="nl-NL" sz="2000" b="1">
                <a:solidFill>
                  <a:schemeClr val="bg1"/>
                </a:solidFill>
              </a:rPr>
              <a:t>Customer Information Terminals</a:t>
            </a:r>
            <a:endParaRPr lang="nl-NL" altLang="zh-CN" sz="2000">
              <a:solidFill>
                <a:srgbClr val="203664"/>
              </a:solidFill>
              <a:ea typeface="Open Sans" panose="020B0606030504020204" pitchFamily="34" charset="0"/>
              <a:cs typeface="Calibri" panose="020F0502020204030204" pitchFamily="34" charset="0"/>
            </a:endParaRPr>
          </a:p>
        </p:txBody>
      </p:sp>
      <p:pic>
        <p:nvPicPr>
          <p:cNvPr id="35857" name="Afbeelding 3">
            <a:extLst>
              <a:ext uri="{FF2B5EF4-FFF2-40B4-BE49-F238E27FC236}">
                <a16:creationId xmlns:a16="http://schemas.microsoft.com/office/drawing/2014/main" id="{3E481643-D2C2-CD4A-B57B-02F1E4E966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212" t="19679" r="23569" b="24097"/>
          <a:stretch>
            <a:fillRect/>
          </a:stretch>
        </p:blipFill>
        <p:spPr bwMode="auto">
          <a:xfrm>
            <a:off x="444500" y="2286000"/>
            <a:ext cx="21590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Afbeelding 5">
            <a:extLst>
              <a:ext uri="{FF2B5EF4-FFF2-40B4-BE49-F238E27FC236}">
                <a16:creationId xmlns:a16="http://schemas.microsoft.com/office/drawing/2014/main" id="{50370454-3220-6049-8C9F-483F08AABC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9428" t="14400" r="29070" b="13161"/>
          <a:stretch>
            <a:fillRect/>
          </a:stretch>
        </p:blipFill>
        <p:spPr bwMode="auto">
          <a:xfrm>
            <a:off x="2740025" y="1725613"/>
            <a:ext cx="2160588"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Afbeelding 7">
            <a:extLst>
              <a:ext uri="{FF2B5EF4-FFF2-40B4-BE49-F238E27FC236}">
                <a16:creationId xmlns:a16="http://schemas.microsoft.com/office/drawing/2014/main" id="{F07E5134-2C4C-9A4D-8A9B-3CFD1F43A2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9554" t="3691" r="27271" b="17046"/>
          <a:stretch>
            <a:fillRect/>
          </a:stretch>
        </p:blipFill>
        <p:spPr bwMode="auto">
          <a:xfrm>
            <a:off x="5035550" y="1681163"/>
            <a:ext cx="2160588"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0" name="Afbeelding 42">
            <a:extLst>
              <a:ext uri="{FF2B5EF4-FFF2-40B4-BE49-F238E27FC236}">
                <a16:creationId xmlns:a16="http://schemas.microsoft.com/office/drawing/2014/main" id="{D1C31BC0-C4E8-0E4C-8BF6-29C6E12553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6061" t="456" r="26796" b="10915"/>
          <a:stretch>
            <a:fillRect/>
          </a:stretch>
        </p:blipFill>
        <p:spPr bwMode="auto">
          <a:xfrm>
            <a:off x="9628188" y="1652588"/>
            <a:ext cx="216058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1" name="Afbeelding 44">
            <a:extLst>
              <a:ext uri="{FF2B5EF4-FFF2-40B4-BE49-F238E27FC236}">
                <a16:creationId xmlns:a16="http://schemas.microsoft.com/office/drawing/2014/main" id="{F90E68C3-C4E8-AE4F-AE9C-17E980D589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4699" t="16617" r="30725" b="13977"/>
          <a:stretch>
            <a:fillRect/>
          </a:stretch>
        </p:blipFill>
        <p:spPr bwMode="auto">
          <a:xfrm>
            <a:off x="7332663" y="1652588"/>
            <a:ext cx="21590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F81D882E-5760-CF4E-8AF2-E0DB6BDACDAB}"/>
              </a:ext>
            </a:extLst>
          </p:cNvPr>
          <p:cNvSpPr/>
          <p:nvPr/>
        </p:nvSpPr>
        <p:spPr>
          <a:xfrm>
            <a:off x="0" y="1347788"/>
            <a:ext cx="12192000" cy="272097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5058" name="Tijdelijke aanduiding voor voettekst 4">
            <a:extLst>
              <a:ext uri="{FF2B5EF4-FFF2-40B4-BE49-F238E27FC236}">
                <a16:creationId xmlns:a16="http://schemas.microsoft.com/office/drawing/2014/main" id="{FC381F25-8744-6047-BA80-9CDAEE0A2557}"/>
              </a:ext>
            </a:extLst>
          </p:cNvPr>
          <p:cNvSpPr txBox="1">
            <a:spLocks noChangeArrowheads="1"/>
          </p:cNvSpPr>
          <p:nvPr/>
        </p:nvSpPr>
        <p:spPr bwMode="auto">
          <a:xfrm>
            <a:off x="4462463" y="854075"/>
            <a:ext cx="74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nl-NL" altLang="nl-NL" sz="1800" b="1">
                <a:solidFill>
                  <a:schemeClr val="bg1"/>
                </a:solidFill>
              </a:rPr>
              <a:t>Manufacturing base: Xinyu Electronics Factory</a:t>
            </a:r>
            <a:endParaRPr lang="en-GB" altLang="nl-NL" sz="1800" b="1">
              <a:solidFill>
                <a:schemeClr val="bg1"/>
              </a:solidFill>
            </a:endParaRPr>
          </a:p>
        </p:txBody>
      </p:sp>
      <p:pic>
        <p:nvPicPr>
          <p:cNvPr id="8" name="图片 21" descr="调头工装 001.jpg">
            <a:extLst>
              <a:ext uri="{FF2B5EF4-FFF2-40B4-BE49-F238E27FC236}">
                <a16:creationId xmlns:a16="http://schemas.microsoft.com/office/drawing/2014/main" id="{CA5E901B-9FA8-A14B-9093-75ACCA1553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447" r="9013"/>
          <a:stretch/>
        </p:blipFill>
        <p:spPr bwMode="auto">
          <a:xfrm>
            <a:off x="4281837" y="2789755"/>
            <a:ext cx="3609976" cy="2460371"/>
          </a:xfrm>
          <a:prstGeom prst="rect">
            <a:avLst/>
          </a:prstGeom>
          <a:noFill/>
          <a:ln w="9525">
            <a:noFill/>
            <a:miter lim="800000"/>
            <a:headEnd/>
            <a:tailEnd/>
          </a:ln>
          <a:effectLst>
            <a:reflection blurRad="6350" stA="10000" endPos="35000" dir="5400000" sy="-100000" algn="bl" rotWithShape="0"/>
          </a:effectLst>
        </p:spPr>
      </p:pic>
      <p:pic>
        <p:nvPicPr>
          <p:cNvPr id="9" name="图片 22" descr="调头工装 002.jpg">
            <a:extLst>
              <a:ext uri="{FF2B5EF4-FFF2-40B4-BE49-F238E27FC236}">
                <a16:creationId xmlns:a16="http://schemas.microsoft.com/office/drawing/2014/main" id="{24AC87EF-5F9D-8543-949A-0B4456E295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073"/>
          <a:stretch/>
        </p:blipFill>
        <p:spPr bwMode="auto">
          <a:xfrm>
            <a:off x="7978785" y="2797198"/>
            <a:ext cx="3609976" cy="2445484"/>
          </a:xfrm>
          <a:prstGeom prst="rect">
            <a:avLst/>
          </a:prstGeom>
          <a:noFill/>
          <a:ln w="9525">
            <a:noFill/>
            <a:miter lim="800000"/>
            <a:headEnd/>
            <a:tailEnd/>
          </a:ln>
          <a:effectLst>
            <a:reflection blurRad="6350" stA="10000" endPos="35000" dir="5400000" sy="-100000" algn="bl" rotWithShape="0"/>
          </a:effectLst>
        </p:spPr>
      </p:pic>
      <p:pic>
        <p:nvPicPr>
          <p:cNvPr id="10" name="图片 23" descr="调头工装 004.jpg">
            <a:extLst>
              <a:ext uri="{FF2B5EF4-FFF2-40B4-BE49-F238E27FC236}">
                <a16:creationId xmlns:a16="http://schemas.microsoft.com/office/drawing/2014/main" id="{5D71AA8E-99E4-F14E-AD2A-433E5903AE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4226"/>
          <a:stretch/>
        </p:blipFill>
        <p:spPr bwMode="auto">
          <a:xfrm>
            <a:off x="584890" y="2778769"/>
            <a:ext cx="3609974" cy="2482343"/>
          </a:xfrm>
          <a:prstGeom prst="rect">
            <a:avLst/>
          </a:prstGeom>
          <a:noFill/>
          <a:ln w="9525">
            <a:noFill/>
            <a:miter lim="800000"/>
            <a:headEnd/>
            <a:tailEnd/>
          </a:ln>
          <a:effectLst>
            <a:reflection blurRad="6350" stA="10000" endPos="35000" dir="5400000" sy="-100000" algn="bl" rotWithShape="0"/>
          </a:effectLst>
        </p:spPr>
      </p:pic>
      <p:sp>
        <p:nvSpPr>
          <p:cNvPr id="45062" name="Rechthoek 2">
            <a:extLst>
              <a:ext uri="{FF2B5EF4-FFF2-40B4-BE49-F238E27FC236}">
                <a16:creationId xmlns:a16="http://schemas.microsoft.com/office/drawing/2014/main" id="{88304F74-ECD1-054D-9B78-0701A05FBF2D}"/>
              </a:ext>
            </a:extLst>
          </p:cNvPr>
          <p:cNvSpPr>
            <a:spLocks noChangeArrowheads="1"/>
          </p:cNvSpPr>
          <p:nvPr/>
        </p:nvSpPr>
        <p:spPr bwMode="auto">
          <a:xfrm>
            <a:off x="479425" y="5483225"/>
            <a:ext cx="4529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nl-NL" sz="2000" b="1">
                <a:solidFill>
                  <a:srgbClr val="203664"/>
                </a:solidFill>
                <a:ea typeface="Open Sans" panose="020B0606030504020204" pitchFamily="34" charset="0"/>
                <a:cs typeface="Calibri" panose="020F0502020204030204" pitchFamily="34" charset="0"/>
              </a:rPr>
              <a:t>Automated imager engine assembly line.</a:t>
            </a:r>
          </a:p>
        </p:txBody>
      </p:sp>
      <p:sp>
        <p:nvSpPr>
          <p:cNvPr id="45063" name="Rechthoek 10">
            <a:extLst>
              <a:ext uri="{FF2B5EF4-FFF2-40B4-BE49-F238E27FC236}">
                <a16:creationId xmlns:a16="http://schemas.microsoft.com/office/drawing/2014/main" id="{4F4F40BE-E2DA-B740-A358-AA6C62E2494C}"/>
              </a:ext>
            </a:extLst>
          </p:cNvPr>
          <p:cNvSpPr>
            <a:spLocks noChangeArrowheads="1"/>
          </p:cNvSpPr>
          <p:nvPr/>
        </p:nvSpPr>
        <p:spPr bwMode="auto">
          <a:xfrm>
            <a:off x="7978775" y="5483225"/>
            <a:ext cx="3609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nl-NL" sz="2000" b="1">
                <a:solidFill>
                  <a:srgbClr val="203664"/>
                </a:solidFill>
                <a:ea typeface="Open Sans" panose="020B0606030504020204" pitchFamily="34" charset="0"/>
                <a:cs typeface="Calibri" panose="020F0502020204030204" pitchFamily="34" charset="0"/>
              </a:rPr>
              <a:t>Annual capacity of more than </a:t>
            </a:r>
            <a:br>
              <a:rPr lang="en-GB" altLang="nl-NL" sz="2000" b="1">
                <a:solidFill>
                  <a:srgbClr val="203664"/>
                </a:solidFill>
                <a:ea typeface="Open Sans" panose="020B0606030504020204" pitchFamily="34" charset="0"/>
                <a:cs typeface="Calibri" panose="020F0502020204030204" pitchFamily="34" charset="0"/>
              </a:rPr>
            </a:br>
            <a:r>
              <a:rPr lang="en-GB" altLang="nl-NL" sz="2000" b="1">
                <a:solidFill>
                  <a:srgbClr val="203664"/>
                </a:solidFill>
                <a:ea typeface="Open Sans" panose="020B0606030504020204" pitchFamily="34" charset="0"/>
                <a:cs typeface="Calibri" panose="020F0502020204030204" pitchFamily="34" charset="0"/>
              </a:rPr>
              <a:t>1 million imager engines.</a:t>
            </a:r>
          </a:p>
        </p:txBody>
      </p:sp>
    </p:spTree>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5179</TotalTime>
  <Words>3596</Words>
  <Application>Microsoft Office PowerPoint</Application>
  <PresentationFormat>Widescreen</PresentationFormat>
  <Paragraphs>301</Paragraphs>
  <Slides>47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Calibri Light</vt:lpstr>
      <vt:lpstr>Lato</vt:lpstr>
      <vt:lpstr>Open Sans</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Office-gebruiker</dc:creator>
  <cp:lastModifiedBy>Steven Baeyens | Tactile Technologies</cp:lastModifiedBy>
  <cp:revision>213</cp:revision>
  <dcterms:created xsi:type="dcterms:W3CDTF">2018-01-19T09:24:46Z</dcterms:created>
  <dcterms:modified xsi:type="dcterms:W3CDTF">2020-02-25T12:49:16Z</dcterms:modified>
</cp:coreProperties>
</file>